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4" r:id="rId2"/>
    <p:sldId id="263" r:id="rId3"/>
    <p:sldId id="260" r:id="rId4"/>
    <p:sldId id="265" r:id="rId5"/>
    <p:sldId id="266" r:id="rId6"/>
    <p:sldId id="261" r:id="rId7"/>
    <p:sldId id="262" r:id="rId8"/>
  </p:sldIdLst>
  <p:sldSz cx="6858000" cy="9144000" type="screen4x3"/>
  <p:notesSz cx="10021888" cy="6889750"/>
  <p:defaultTextStyle>
    <a:defPPr>
      <a:defRPr lang="pt-BR"/>
    </a:defPPr>
    <a:lvl1pPr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édio 2 - Ênfas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367"/>
    <p:restoredTop sz="94648"/>
  </p:normalViewPr>
  <p:slideViewPr>
    <p:cSldViewPr>
      <p:cViewPr varScale="1">
        <p:scale>
          <a:sx n="79" d="100"/>
          <a:sy n="79" d="100"/>
        </p:scale>
        <p:origin x="3006" y="138"/>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ço Reservado para Cabeçalho 1">
            <a:extLst>
              <a:ext uri="{FF2B5EF4-FFF2-40B4-BE49-F238E27FC236}">
                <a16:creationId xmlns:a16="http://schemas.microsoft.com/office/drawing/2014/main" id="{0F8B7850-9042-9B08-D13F-5DE7F83C3618}"/>
              </a:ext>
            </a:extLst>
          </p:cNvPr>
          <p:cNvSpPr>
            <a:spLocks noGrp="1"/>
          </p:cNvSpPr>
          <p:nvPr>
            <p:ph type="hdr" sz="quarter"/>
          </p:nvPr>
        </p:nvSpPr>
        <p:spPr>
          <a:xfrm>
            <a:off x="0" y="0"/>
            <a:ext cx="4342818" cy="344488"/>
          </a:xfrm>
          <a:prstGeom prst="rect">
            <a:avLst/>
          </a:prstGeom>
        </p:spPr>
        <p:txBody>
          <a:bodyPr vert="horz" lIns="96634" tIns="48317" rIns="96634" bIns="48317" rtlCol="0"/>
          <a:lstStyle>
            <a:lvl1pPr algn="l" fontAlgn="auto">
              <a:spcBef>
                <a:spcPts val="0"/>
              </a:spcBef>
              <a:spcAft>
                <a:spcPts val="0"/>
              </a:spcAft>
              <a:defRPr sz="1300">
                <a:latin typeface="+mn-lt"/>
                <a:cs typeface="+mn-cs"/>
              </a:defRPr>
            </a:lvl1pPr>
          </a:lstStyle>
          <a:p>
            <a:pPr>
              <a:defRPr/>
            </a:pPr>
            <a:endParaRPr lang="pt-BR"/>
          </a:p>
        </p:txBody>
      </p:sp>
      <p:sp>
        <p:nvSpPr>
          <p:cNvPr id="3" name="Espaço Reservado para Data 2">
            <a:extLst>
              <a:ext uri="{FF2B5EF4-FFF2-40B4-BE49-F238E27FC236}">
                <a16:creationId xmlns:a16="http://schemas.microsoft.com/office/drawing/2014/main" id="{26FE56C0-DD0C-0652-3F6E-2A142C5F49B1}"/>
              </a:ext>
            </a:extLst>
          </p:cNvPr>
          <p:cNvSpPr>
            <a:spLocks noGrp="1"/>
          </p:cNvSpPr>
          <p:nvPr>
            <p:ph type="dt" idx="1"/>
          </p:nvPr>
        </p:nvSpPr>
        <p:spPr>
          <a:xfrm>
            <a:off x="5676751" y="0"/>
            <a:ext cx="4342818" cy="344488"/>
          </a:xfrm>
          <a:prstGeom prst="rect">
            <a:avLst/>
          </a:prstGeom>
        </p:spPr>
        <p:txBody>
          <a:bodyPr vert="horz" lIns="96634" tIns="48317" rIns="96634" bIns="48317" rtlCol="0"/>
          <a:lstStyle>
            <a:lvl1pPr algn="r" fontAlgn="auto">
              <a:spcBef>
                <a:spcPts val="0"/>
              </a:spcBef>
              <a:spcAft>
                <a:spcPts val="0"/>
              </a:spcAft>
              <a:defRPr sz="1300" smtClean="0">
                <a:latin typeface="+mn-lt"/>
                <a:cs typeface="+mn-cs"/>
              </a:defRPr>
            </a:lvl1pPr>
          </a:lstStyle>
          <a:p>
            <a:pPr>
              <a:defRPr/>
            </a:pPr>
            <a:fld id="{040F90B8-A302-DD4E-A983-A1A0E40836FD}" type="datetimeFigureOut">
              <a:rPr lang="pt-BR"/>
              <a:pPr>
                <a:defRPr/>
              </a:pPr>
              <a:t>18/02/2026</a:t>
            </a:fld>
            <a:endParaRPr lang="pt-BR"/>
          </a:p>
        </p:txBody>
      </p:sp>
      <p:sp>
        <p:nvSpPr>
          <p:cNvPr id="4" name="Espaço Reservado para Imagem de Slide 3">
            <a:extLst>
              <a:ext uri="{FF2B5EF4-FFF2-40B4-BE49-F238E27FC236}">
                <a16:creationId xmlns:a16="http://schemas.microsoft.com/office/drawing/2014/main" id="{851F2E8B-56E6-62B0-9D8B-7A96CEA8CAB1}"/>
              </a:ext>
            </a:extLst>
          </p:cNvPr>
          <p:cNvSpPr>
            <a:spLocks noGrp="1" noRot="1" noChangeAspect="1"/>
          </p:cNvSpPr>
          <p:nvPr>
            <p:ph type="sldImg" idx="2"/>
          </p:nvPr>
        </p:nvSpPr>
        <p:spPr>
          <a:xfrm>
            <a:off x="4041775" y="515938"/>
            <a:ext cx="1938338" cy="2584450"/>
          </a:xfrm>
          <a:prstGeom prst="rect">
            <a:avLst/>
          </a:prstGeom>
          <a:noFill/>
          <a:ln w="12700">
            <a:solidFill>
              <a:prstClr val="black"/>
            </a:solidFill>
          </a:ln>
        </p:spPr>
        <p:txBody>
          <a:bodyPr vert="horz" lIns="96634" tIns="48317" rIns="96634" bIns="48317" rtlCol="0" anchor="ctr"/>
          <a:lstStyle/>
          <a:p>
            <a:pPr lvl="0"/>
            <a:endParaRPr lang="pt-BR" noProof="0"/>
          </a:p>
        </p:txBody>
      </p:sp>
      <p:sp>
        <p:nvSpPr>
          <p:cNvPr id="5" name="Espaço Reservado para Anotações 4">
            <a:extLst>
              <a:ext uri="{FF2B5EF4-FFF2-40B4-BE49-F238E27FC236}">
                <a16:creationId xmlns:a16="http://schemas.microsoft.com/office/drawing/2014/main" id="{99DD3949-0B46-F9DA-7257-63B7261E9577}"/>
              </a:ext>
            </a:extLst>
          </p:cNvPr>
          <p:cNvSpPr>
            <a:spLocks noGrp="1"/>
          </p:cNvSpPr>
          <p:nvPr>
            <p:ph type="body" sz="quarter" idx="3"/>
          </p:nvPr>
        </p:nvSpPr>
        <p:spPr>
          <a:xfrm>
            <a:off x="1002189" y="3272631"/>
            <a:ext cx="8017510" cy="3100388"/>
          </a:xfrm>
          <a:prstGeom prst="rect">
            <a:avLst/>
          </a:prstGeom>
        </p:spPr>
        <p:txBody>
          <a:bodyPr vert="horz" lIns="96634" tIns="48317" rIns="96634" bIns="48317" rtlCol="0"/>
          <a:lstStyle/>
          <a:p>
            <a:pPr lvl="0"/>
            <a:r>
              <a:rPr lang="pt-BR" noProof="0"/>
              <a:t>Clique para editar o texto mestre</a:t>
            </a:r>
          </a:p>
          <a:p>
            <a:pPr lvl="1"/>
            <a:r>
              <a:rPr lang="pt-BR" noProof="0"/>
              <a:t>Segundo nível</a:t>
            </a:r>
          </a:p>
          <a:p>
            <a:pPr lvl="2"/>
            <a:r>
              <a:rPr lang="pt-BR" noProof="0"/>
              <a:t>Terceiro nível</a:t>
            </a:r>
          </a:p>
          <a:p>
            <a:pPr lvl="3"/>
            <a:r>
              <a:rPr lang="pt-BR" noProof="0"/>
              <a:t>Quarto nível</a:t>
            </a:r>
          </a:p>
          <a:p>
            <a:pPr lvl="4"/>
            <a:r>
              <a:rPr lang="pt-BR" noProof="0"/>
              <a:t>Quinto nível</a:t>
            </a:r>
          </a:p>
        </p:txBody>
      </p:sp>
      <p:sp>
        <p:nvSpPr>
          <p:cNvPr id="6" name="Espaço Reservado para Rodapé 5">
            <a:extLst>
              <a:ext uri="{FF2B5EF4-FFF2-40B4-BE49-F238E27FC236}">
                <a16:creationId xmlns:a16="http://schemas.microsoft.com/office/drawing/2014/main" id="{50410091-FDD9-D21F-BA10-64DA4A834AFC}"/>
              </a:ext>
            </a:extLst>
          </p:cNvPr>
          <p:cNvSpPr>
            <a:spLocks noGrp="1"/>
          </p:cNvSpPr>
          <p:nvPr>
            <p:ph type="ftr" sz="quarter" idx="4"/>
          </p:nvPr>
        </p:nvSpPr>
        <p:spPr>
          <a:xfrm>
            <a:off x="0" y="6544067"/>
            <a:ext cx="4342818" cy="344488"/>
          </a:xfrm>
          <a:prstGeom prst="rect">
            <a:avLst/>
          </a:prstGeom>
        </p:spPr>
        <p:txBody>
          <a:bodyPr vert="horz" lIns="96634" tIns="48317" rIns="96634" bIns="48317" rtlCol="0" anchor="b"/>
          <a:lstStyle>
            <a:lvl1pPr algn="l" fontAlgn="auto">
              <a:spcBef>
                <a:spcPts val="0"/>
              </a:spcBef>
              <a:spcAft>
                <a:spcPts val="0"/>
              </a:spcAft>
              <a:defRPr sz="1300">
                <a:latin typeface="+mn-lt"/>
                <a:cs typeface="+mn-cs"/>
              </a:defRPr>
            </a:lvl1pPr>
          </a:lstStyle>
          <a:p>
            <a:pPr>
              <a:defRPr/>
            </a:pPr>
            <a:endParaRPr lang="pt-BR"/>
          </a:p>
        </p:txBody>
      </p:sp>
      <p:sp>
        <p:nvSpPr>
          <p:cNvPr id="7" name="Espaço Reservado para Número de Slide 6">
            <a:extLst>
              <a:ext uri="{FF2B5EF4-FFF2-40B4-BE49-F238E27FC236}">
                <a16:creationId xmlns:a16="http://schemas.microsoft.com/office/drawing/2014/main" id="{F039CA0B-2060-C1FA-5155-7501275C97ED}"/>
              </a:ext>
            </a:extLst>
          </p:cNvPr>
          <p:cNvSpPr>
            <a:spLocks noGrp="1"/>
          </p:cNvSpPr>
          <p:nvPr>
            <p:ph type="sldNum" sz="quarter" idx="5"/>
          </p:nvPr>
        </p:nvSpPr>
        <p:spPr>
          <a:xfrm>
            <a:off x="5676751" y="6544067"/>
            <a:ext cx="4342818" cy="344488"/>
          </a:xfrm>
          <a:prstGeom prst="rect">
            <a:avLst/>
          </a:prstGeom>
        </p:spPr>
        <p:txBody>
          <a:bodyPr vert="horz" wrap="square" lIns="96634" tIns="48317" rIns="96634" bIns="48317" numCol="1" anchor="b" anchorCtr="0" compatLnSpc="1">
            <a:prstTxWarp prst="textNoShape">
              <a:avLst/>
            </a:prstTxWarp>
          </a:bodyPr>
          <a:lstStyle>
            <a:lvl1pPr algn="r">
              <a:defRPr sz="1300">
                <a:latin typeface="Calibri" panose="020F0502020204030204" pitchFamily="34" charset="0"/>
              </a:defRPr>
            </a:lvl1pPr>
          </a:lstStyle>
          <a:p>
            <a:fld id="{3929A8C8-95EB-EC4B-B1C5-00B988127301}" type="slidenum">
              <a:rPr lang="pt-BR" altLang="fr-FR"/>
              <a:pPr/>
              <a:t>‹N°›</a:t>
            </a:fld>
            <a:endParaRPr lang="pt-BR" altLang="fr-F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Espaço Reservado para Imagem de Slide 1">
            <a:extLst>
              <a:ext uri="{FF2B5EF4-FFF2-40B4-BE49-F238E27FC236}">
                <a16:creationId xmlns:a16="http://schemas.microsoft.com/office/drawing/2014/main" id="{00032ED0-74A6-1E55-1842-B88A81AA872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Espaço Reservado para Anotações 2">
            <a:extLst>
              <a:ext uri="{FF2B5EF4-FFF2-40B4-BE49-F238E27FC236}">
                <a16:creationId xmlns:a16="http://schemas.microsoft.com/office/drawing/2014/main" id="{C6E65A32-49B6-7622-7735-96409F587291}"/>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fr-FR" altLang="fr-FR"/>
          </a:p>
        </p:txBody>
      </p:sp>
      <p:sp>
        <p:nvSpPr>
          <p:cNvPr id="8196" name="Espaço Reservado para Número de Slide 3">
            <a:extLst>
              <a:ext uri="{FF2B5EF4-FFF2-40B4-BE49-F238E27FC236}">
                <a16:creationId xmlns:a16="http://schemas.microsoft.com/office/drawing/2014/main" id="{E88D4280-3662-A5DC-FB68-6396986FADC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85150" indent="-301981">
              <a:defRPr>
                <a:solidFill>
                  <a:schemeClr val="tx1"/>
                </a:solidFill>
                <a:latin typeface="Calibri" panose="020F0502020204030204" pitchFamily="34" charset="0"/>
              </a:defRPr>
            </a:lvl2pPr>
            <a:lvl3pPr marL="1207922" indent="-241584">
              <a:defRPr>
                <a:solidFill>
                  <a:schemeClr val="tx1"/>
                </a:solidFill>
                <a:latin typeface="Calibri" panose="020F0502020204030204" pitchFamily="34" charset="0"/>
              </a:defRPr>
            </a:lvl3pPr>
            <a:lvl4pPr marL="1691091" indent="-241584">
              <a:defRPr>
                <a:solidFill>
                  <a:schemeClr val="tx1"/>
                </a:solidFill>
                <a:latin typeface="Calibri" panose="020F0502020204030204" pitchFamily="34" charset="0"/>
              </a:defRPr>
            </a:lvl4pPr>
            <a:lvl5pPr marL="2174260" indent="-241584">
              <a:defRPr>
                <a:solidFill>
                  <a:schemeClr val="tx1"/>
                </a:solidFill>
                <a:latin typeface="Calibri" panose="020F0502020204030204" pitchFamily="34" charset="0"/>
              </a:defRPr>
            </a:lvl5pPr>
            <a:lvl6pPr marL="2657429" indent="-241584" fontAlgn="base">
              <a:spcBef>
                <a:spcPct val="0"/>
              </a:spcBef>
              <a:spcAft>
                <a:spcPct val="0"/>
              </a:spcAft>
              <a:defRPr>
                <a:solidFill>
                  <a:schemeClr val="tx1"/>
                </a:solidFill>
                <a:latin typeface="Calibri" panose="020F0502020204030204" pitchFamily="34" charset="0"/>
              </a:defRPr>
            </a:lvl6pPr>
            <a:lvl7pPr marL="3140598" indent="-241584" fontAlgn="base">
              <a:spcBef>
                <a:spcPct val="0"/>
              </a:spcBef>
              <a:spcAft>
                <a:spcPct val="0"/>
              </a:spcAft>
              <a:defRPr>
                <a:solidFill>
                  <a:schemeClr val="tx1"/>
                </a:solidFill>
                <a:latin typeface="Calibri" panose="020F0502020204030204" pitchFamily="34" charset="0"/>
              </a:defRPr>
            </a:lvl7pPr>
            <a:lvl8pPr marL="3623767" indent="-241584" fontAlgn="base">
              <a:spcBef>
                <a:spcPct val="0"/>
              </a:spcBef>
              <a:spcAft>
                <a:spcPct val="0"/>
              </a:spcAft>
              <a:defRPr>
                <a:solidFill>
                  <a:schemeClr val="tx1"/>
                </a:solidFill>
                <a:latin typeface="Calibri" panose="020F0502020204030204" pitchFamily="34" charset="0"/>
              </a:defRPr>
            </a:lvl8pPr>
            <a:lvl9pPr marL="4106936" indent="-241584" fontAlgn="base">
              <a:spcBef>
                <a:spcPct val="0"/>
              </a:spcBef>
              <a:spcAft>
                <a:spcPct val="0"/>
              </a:spcAft>
              <a:defRPr>
                <a:solidFill>
                  <a:schemeClr val="tx1"/>
                </a:solidFill>
                <a:latin typeface="Calibri" panose="020F0502020204030204" pitchFamily="34" charset="0"/>
              </a:defRPr>
            </a:lvl9pPr>
          </a:lstStyle>
          <a:p>
            <a:fld id="{4E766C5E-64B2-2847-B2E6-0DFC77374AE9}" type="slidenum">
              <a:rPr lang="pt-BR" altLang="fr-FR"/>
              <a:pPr/>
              <a:t>1</a:t>
            </a:fld>
            <a:endParaRPr lang="pt-BR" altLang="fr-F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fld id="{3929A8C8-95EB-EC4B-B1C5-00B988127301}" type="slidenum">
              <a:rPr lang="pt-BR" altLang="fr-FR" smtClean="0"/>
              <a:pPr/>
              <a:t>2</a:t>
            </a:fld>
            <a:endParaRPr lang="pt-BR" altLang="fr-FR"/>
          </a:p>
        </p:txBody>
      </p:sp>
    </p:spTree>
    <p:extLst>
      <p:ext uri="{BB962C8B-B14F-4D97-AF65-F5344CB8AC3E}">
        <p14:creationId xmlns:p14="http://schemas.microsoft.com/office/powerpoint/2010/main" val="158431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514350" y="2840568"/>
            <a:ext cx="5829300" cy="1960033"/>
          </a:xfrm>
        </p:spPr>
        <p:txBody>
          <a:bodyPr/>
          <a:lstStyle/>
          <a:p>
            <a:r>
              <a:rPr lang="pt-BR"/>
              <a:t>Clique para editar o título mestre</a:t>
            </a:r>
          </a:p>
        </p:txBody>
      </p:sp>
      <p:sp>
        <p:nvSpPr>
          <p:cNvPr id="3" name="Subtítulo 2"/>
          <p:cNvSpPr>
            <a:spLocks noGrp="1"/>
          </p:cNvSpPr>
          <p:nvPr>
            <p:ph type="subTitle" idx="1"/>
          </p:nvPr>
        </p:nvSpPr>
        <p:spPr>
          <a:xfrm>
            <a:off x="1028700" y="5181600"/>
            <a:ext cx="4800600" cy="23368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a:t>Clique para editar o estilo do subtítulo mestre</a:t>
            </a:r>
          </a:p>
        </p:txBody>
      </p:sp>
      <p:sp>
        <p:nvSpPr>
          <p:cNvPr id="4" name="Espaço Reservado para Data 3">
            <a:extLst>
              <a:ext uri="{FF2B5EF4-FFF2-40B4-BE49-F238E27FC236}">
                <a16:creationId xmlns:a16="http://schemas.microsoft.com/office/drawing/2014/main" id="{7AC4CC42-3602-E223-AFF2-EC444E798D58}"/>
              </a:ext>
            </a:extLst>
          </p:cNvPr>
          <p:cNvSpPr>
            <a:spLocks noGrp="1"/>
          </p:cNvSpPr>
          <p:nvPr>
            <p:ph type="dt" sz="half" idx="10"/>
          </p:nvPr>
        </p:nvSpPr>
        <p:spPr/>
        <p:txBody>
          <a:bodyPr/>
          <a:lstStyle>
            <a:lvl1pPr>
              <a:defRPr/>
            </a:lvl1pPr>
          </a:lstStyle>
          <a:p>
            <a:pPr>
              <a:defRPr/>
            </a:pPr>
            <a:fld id="{D99F3388-E916-4744-A882-1045D62FF9B3}"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1BCFDE0E-3ED9-3B28-95EE-6D662A45544D}"/>
              </a:ext>
            </a:extLst>
          </p:cNvPr>
          <p:cNvSpPr>
            <a:spLocks noGrp="1"/>
          </p:cNvSpPr>
          <p:nvPr>
            <p:ph type="ftr" sz="quarter" idx="11"/>
          </p:nvPr>
        </p:nvSpPr>
        <p:spPr/>
        <p:txBody>
          <a:bodyPr/>
          <a:lstStyle>
            <a:lvl1pPr>
              <a:defRPr/>
            </a:lvl1pPr>
          </a:lstStyle>
          <a:p>
            <a:pPr>
              <a:defRPr/>
            </a:pPr>
            <a:endParaRPr lang="pt-BR"/>
          </a:p>
        </p:txBody>
      </p:sp>
      <p:sp>
        <p:nvSpPr>
          <p:cNvPr id="6" name="Espaço Reservado para Número de Slide 5">
            <a:extLst>
              <a:ext uri="{FF2B5EF4-FFF2-40B4-BE49-F238E27FC236}">
                <a16:creationId xmlns:a16="http://schemas.microsoft.com/office/drawing/2014/main" id="{77EABEAC-D160-5605-9765-E94456D2B1EC}"/>
              </a:ext>
            </a:extLst>
          </p:cNvPr>
          <p:cNvSpPr>
            <a:spLocks noGrp="1"/>
          </p:cNvSpPr>
          <p:nvPr>
            <p:ph type="sldNum" sz="quarter" idx="12"/>
          </p:nvPr>
        </p:nvSpPr>
        <p:spPr/>
        <p:txBody>
          <a:bodyPr/>
          <a:lstStyle>
            <a:lvl1pPr>
              <a:defRPr/>
            </a:lvl1pPr>
          </a:lstStyle>
          <a:p>
            <a:fld id="{B862A909-937D-BB49-A6F1-9F3E91783950}" type="slidenum">
              <a:rPr lang="pt-BR" altLang="fr-FR"/>
              <a:pPr/>
              <a:t>‹N°›</a:t>
            </a:fld>
            <a:endParaRPr lang="pt-BR" altLang="fr-FR"/>
          </a:p>
        </p:txBody>
      </p:sp>
    </p:spTree>
    <p:extLst>
      <p:ext uri="{BB962C8B-B14F-4D97-AF65-F5344CB8AC3E}">
        <p14:creationId xmlns:p14="http://schemas.microsoft.com/office/powerpoint/2010/main" val="3059661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Texto Vertical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EC04A6E3-1C49-C802-37E7-B8A5E172898D}"/>
              </a:ext>
            </a:extLst>
          </p:cNvPr>
          <p:cNvSpPr>
            <a:spLocks noGrp="1"/>
          </p:cNvSpPr>
          <p:nvPr>
            <p:ph type="dt" sz="half" idx="10"/>
          </p:nvPr>
        </p:nvSpPr>
        <p:spPr/>
        <p:txBody>
          <a:bodyPr/>
          <a:lstStyle>
            <a:lvl1pPr>
              <a:defRPr/>
            </a:lvl1pPr>
          </a:lstStyle>
          <a:p>
            <a:pPr>
              <a:defRPr/>
            </a:pPr>
            <a:fld id="{D82C4826-933E-DB49-82EE-33D38985C61D}"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D7FBCB18-F3DA-1A3D-E2BA-14E352A0AA79}"/>
              </a:ext>
            </a:extLst>
          </p:cNvPr>
          <p:cNvSpPr>
            <a:spLocks noGrp="1"/>
          </p:cNvSpPr>
          <p:nvPr>
            <p:ph type="ftr" sz="quarter" idx="11"/>
          </p:nvPr>
        </p:nvSpPr>
        <p:spPr/>
        <p:txBody>
          <a:bodyPr/>
          <a:lstStyle>
            <a:lvl1pPr>
              <a:defRPr/>
            </a:lvl1pPr>
          </a:lstStyle>
          <a:p>
            <a:pPr>
              <a:defRPr/>
            </a:pPr>
            <a:endParaRPr lang="pt-BR"/>
          </a:p>
        </p:txBody>
      </p:sp>
      <p:sp>
        <p:nvSpPr>
          <p:cNvPr id="6" name="Espaço Reservado para Número de Slide 5">
            <a:extLst>
              <a:ext uri="{FF2B5EF4-FFF2-40B4-BE49-F238E27FC236}">
                <a16:creationId xmlns:a16="http://schemas.microsoft.com/office/drawing/2014/main" id="{B4240902-63B9-BD36-31BF-0A5D3A24EBB9}"/>
              </a:ext>
            </a:extLst>
          </p:cNvPr>
          <p:cNvSpPr>
            <a:spLocks noGrp="1"/>
          </p:cNvSpPr>
          <p:nvPr>
            <p:ph type="sldNum" sz="quarter" idx="12"/>
          </p:nvPr>
        </p:nvSpPr>
        <p:spPr/>
        <p:txBody>
          <a:bodyPr/>
          <a:lstStyle>
            <a:lvl1pPr>
              <a:defRPr/>
            </a:lvl1pPr>
          </a:lstStyle>
          <a:p>
            <a:fld id="{CA4BE9BC-E8C3-F14C-9A4D-F50850AC7C3A}" type="slidenum">
              <a:rPr lang="pt-BR" altLang="fr-FR"/>
              <a:pPr/>
              <a:t>‹N°›</a:t>
            </a:fld>
            <a:endParaRPr lang="pt-BR" altLang="fr-FR"/>
          </a:p>
        </p:txBody>
      </p:sp>
    </p:spTree>
    <p:extLst>
      <p:ext uri="{BB962C8B-B14F-4D97-AF65-F5344CB8AC3E}">
        <p14:creationId xmlns:p14="http://schemas.microsoft.com/office/powerpoint/2010/main" val="17998337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4972050" y="366185"/>
            <a:ext cx="1543050" cy="7802033"/>
          </a:xfrm>
        </p:spPr>
        <p:txBody>
          <a:bodyPr vert="eaVert"/>
          <a:lstStyle/>
          <a:p>
            <a:r>
              <a:rPr lang="pt-BR"/>
              <a:t>Clique para editar o título mestre</a:t>
            </a:r>
          </a:p>
        </p:txBody>
      </p:sp>
      <p:sp>
        <p:nvSpPr>
          <p:cNvPr id="3" name="Espaço Reservado para Texto Vertical 2"/>
          <p:cNvSpPr>
            <a:spLocks noGrp="1"/>
          </p:cNvSpPr>
          <p:nvPr>
            <p:ph type="body" orient="vert" idx="1"/>
          </p:nvPr>
        </p:nvSpPr>
        <p:spPr>
          <a:xfrm>
            <a:off x="342900" y="366185"/>
            <a:ext cx="4514850" cy="7802033"/>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DBFB209E-BC25-C5FA-F429-F3C4ABD29DEF}"/>
              </a:ext>
            </a:extLst>
          </p:cNvPr>
          <p:cNvSpPr>
            <a:spLocks noGrp="1"/>
          </p:cNvSpPr>
          <p:nvPr>
            <p:ph type="dt" sz="half" idx="10"/>
          </p:nvPr>
        </p:nvSpPr>
        <p:spPr/>
        <p:txBody>
          <a:bodyPr/>
          <a:lstStyle>
            <a:lvl1pPr>
              <a:defRPr/>
            </a:lvl1pPr>
          </a:lstStyle>
          <a:p>
            <a:pPr>
              <a:defRPr/>
            </a:pPr>
            <a:fld id="{3762BC3B-9FB5-DA40-8A42-99A62911C48B}"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0CE064C6-8C6F-1AF8-90B8-EE02E4D8669B}"/>
              </a:ext>
            </a:extLst>
          </p:cNvPr>
          <p:cNvSpPr>
            <a:spLocks noGrp="1"/>
          </p:cNvSpPr>
          <p:nvPr>
            <p:ph type="ftr" sz="quarter" idx="11"/>
          </p:nvPr>
        </p:nvSpPr>
        <p:spPr/>
        <p:txBody>
          <a:bodyPr/>
          <a:lstStyle>
            <a:lvl1pPr>
              <a:defRPr/>
            </a:lvl1pPr>
          </a:lstStyle>
          <a:p>
            <a:pPr>
              <a:defRPr/>
            </a:pPr>
            <a:endParaRPr lang="pt-BR"/>
          </a:p>
        </p:txBody>
      </p:sp>
      <p:sp>
        <p:nvSpPr>
          <p:cNvPr id="6" name="Espaço Reservado para Número de Slide 5">
            <a:extLst>
              <a:ext uri="{FF2B5EF4-FFF2-40B4-BE49-F238E27FC236}">
                <a16:creationId xmlns:a16="http://schemas.microsoft.com/office/drawing/2014/main" id="{E1C7BB07-A144-C881-C53E-9CAA44DA8A9E}"/>
              </a:ext>
            </a:extLst>
          </p:cNvPr>
          <p:cNvSpPr>
            <a:spLocks noGrp="1"/>
          </p:cNvSpPr>
          <p:nvPr>
            <p:ph type="sldNum" sz="quarter" idx="12"/>
          </p:nvPr>
        </p:nvSpPr>
        <p:spPr/>
        <p:txBody>
          <a:bodyPr/>
          <a:lstStyle>
            <a:lvl1pPr>
              <a:defRPr/>
            </a:lvl1pPr>
          </a:lstStyle>
          <a:p>
            <a:fld id="{B53402D6-DDD2-A840-A802-9FEAC747712D}" type="slidenum">
              <a:rPr lang="pt-BR" altLang="fr-FR"/>
              <a:pPr/>
              <a:t>‹N°›</a:t>
            </a:fld>
            <a:endParaRPr lang="pt-BR" altLang="fr-FR"/>
          </a:p>
        </p:txBody>
      </p:sp>
    </p:spTree>
    <p:extLst>
      <p:ext uri="{BB962C8B-B14F-4D97-AF65-F5344CB8AC3E}">
        <p14:creationId xmlns:p14="http://schemas.microsoft.com/office/powerpoint/2010/main" val="13232628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Data 3">
            <a:extLst>
              <a:ext uri="{FF2B5EF4-FFF2-40B4-BE49-F238E27FC236}">
                <a16:creationId xmlns:a16="http://schemas.microsoft.com/office/drawing/2014/main" id="{49C25BB7-1967-0E9F-C52C-A64BCF8B9C59}"/>
              </a:ext>
            </a:extLst>
          </p:cNvPr>
          <p:cNvSpPr>
            <a:spLocks noGrp="1"/>
          </p:cNvSpPr>
          <p:nvPr>
            <p:ph type="dt" sz="half" idx="10"/>
          </p:nvPr>
        </p:nvSpPr>
        <p:spPr/>
        <p:txBody>
          <a:bodyPr/>
          <a:lstStyle>
            <a:lvl1pPr>
              <a:defRPr/>
            </a:lvl1pPr>
          </a:lstStyle>
          <a:p>
            <a:pPr>
              <a:defRPr/>
            </a:pPr>
            <a:fld id="{A8E33B69-23E8-E04E-8A0B-AE3BE0EEE96C}"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2512D9D8-166C-9BAB-AA11-FC0F2917C91C}"/>
              </a:ext>
            </a:extLst>
          </p:cNvPr>
          <p:cNvSpPr>
            <a:spLocks noGrp="1"/>
          </p:cNvSpPr>
          <p:nvPr>
            <p:ph type="ftr" sz="quarter" idx="11"/>
          </p:nvPr>
        </p:nvSpPr>
        <p:spPr/>
        <p:txBody>
          <a:bodyPr/>
          <a:lstStyle>
            <a:lvl1pPr>
              <a:defRPr/>
            </a:lvl1pPr>
          </a:lstStyle>
          <a:p>
            <a:pPr>
              <a:defRPr/>
            </a:pPr>
            <a:endParaRPr lang="pt-BR"/>
          </a:p>
        </p:txBody>
      </p:sp>
      <p:sp>
        <p:nvSpPr>
          <p:cNvPr id="6" name="Espaço Reservado para Número de Slide 5">
            <a:extLst>
              <a:ext uri="{FF2B5EF4-FFF2-40B4-BE49-F238E27FC236}">
                <a16:creationId xmlns:a16="http://schemas.microsoft.com/office/drawing/2014/main" id="{C4C0B3D3-A7C5-E34F-FAD9-D15334A46683}"/>
              </a:ext>
            </a:extLst>
          </p:cNvPr>
          <p:cNvSpPr>
            <a:spLocks noGrp="1"/>
          </p:cNvSpPr>
          <p:nvPr>
            <p:ph type="sldNum" sz="quarter" idx="12"/>
          </p:nvPr>
        </p:nvSpPr>
        <p:spPr/>
        <p:txBody>
          <a:bodyPr/>
          <a:lstStyle>
            <a:lvl1pPr>
              <a:defRPr/>
            </a:lvl1pPr>
          </a:lstStyle>
          <a:p>
            <a:fld id="{17DC62AE-775B-B84B-A589-778272D16C68}" type="slidenum">
              <a:rPr lang="pt-BR" altLang="fr-FR"/>
              <a:pPr/>
              <a:t>‹N°›</a:t>
            </a:fld>
            <a:endParaRPr lang="pt-BR" altLang="fr-FR"/>
          </a:p>
        </p:txBody>
      </p:sp>
    </p:spTree>
    <p:extLst>
      <p:ext uri="{BB962C8B-B14F-4D97-AF65-F5344CB8AC3E}">
        <p14:creationId xmlns:p14="http://schemas.microsoft.com/office/powerpoint/2010/main" val="33363697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541735" y="5875867"/>
            <a:ext cx="5829300" cy="1816100"/>
          </a:xfrm>
        </p:spPr>
        <p:txBody>
          <a:bodyPr anchor="t"/>
          <a:lstStyle>
            <a:lvl1pPr algn="l">
              <a:defRPr sz="4000" b="1" cap="all"/>
            </a:lvl1pPr>
          </a:lstStyle>
          <a:p>
            <a:r>
              <a:rPr lang="pt-BR"/>
              <a:t>Clique para editar o título mestre</a:t>
            </a:r>
          </a:p>
        </p:txBody>
      </p:sp>
      <p:sp>
        <p:nvSpPr>
          <p:cNvPr id="3" name="Espaço Reservado para Texto 2"/>
          <p:cNvSpPr>
            <a:spLocks noGrp="1"/>
          </p:cNvSpPr>
          <p:nvPr>
            <p:ph type="body" idx="1"/>
          </p:nvPr>
        </p:nvSpPr>
        <p:spPr>
          <a:xfrm>
            <a:off x="541735" y="3875618"/>
            <a:ext cx="5829300" cy="200024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a:t>Clique para editar o texto mestre</a:t>
            </a:r>
          </a:p>
        </p:txBody>
      </p:sp>
      <p:sp>
        <p:nvSpPr>
          <p:cNvPr id="4" name="Espaço Reservado para Data 3">
            <a:extLst>
              <a:ext uri="{FF2B5EF4-FFF2-40B4-BE49-F238E27FC236}">
                <a16:creationId xmlns:a16="http://schemas.microsoft.com/office/drawing/2014/main" id="{5E3AB3D7-9551-B41C-DF2B-F9DDCEC9C5B0}"/>
              </a:ext>
            </a:extLst>
          </p:cNvPr>
          <p:cNvSpPr>
            <a:spLocks noGrp="1"/>
          </p:cNvSpPr>
          <p:nvPr>
            <p:ph type="dt" sz="half" idx="10"/>
          </p:nvPr>
        </p:nvSpPr>
        <p:spPr/>
        <p:txBody>
          <a:bodyPr/>
          <a:lstStyle>
            <a:lvl1pPr>
              <a:defRPr/>
            </a:lvl1pPr>
          </a:lstStyle>
          <a:p>
            <a:pPr>
              <a:defRPr/>
            </a:pPr>
            <a:fld id="{37C3B6B8-5F7E-D640-8E35-0CD1B2D72E27}"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E485E0B2-B30F-09E7-DDB0-9651ABC7B4A4}"/>
              </a:ext>
            </a:extLst>
          </p:cNvPr>
          <p:cNvSpPr>
            <a:spLocks noGrp="1"/>
          </p:cNvSpPr>
          <p:nvPr>
            <p:ph type="ftr" sz="quarter" idx="11"/>
          </p:nvPr>
        </p:nvSpPr>
        <p:spPr/>
        <p:txBody>
          <a:bodyPr/>
          <a:lstStyle>
            <a:lvl1pPr>
              <a:defRPr/>
            </a:lvl1pPr>
          </a:lstStyle>
          <a:p>
            <a:pPr>
              <a:defRPr/>
            </a:pPr>
            <a:endParaRPr lang="pt-BR"/>
          </a:p>
        </p:txBody>
      </p:sp>
      <p:sp>
        <p:nvSpPr>
          <p:cNvPr id="6" name="Espaço Reservado para Número de Slide 5">
            <a:extLst>
              <a:ext uri="{FF2B5EF4-FFF2-40B4-BE49-F238E27FC236}">
                <a16:creationId xmlns:a16="http://schemas.microsoft.com/office/drawing/2014/main" id="{7E2ACE67-A33A-0B12-B764-49AE78F4E648}"/>
              </a:ext>
            </a:extLst>
          </p:cNvPr>
          <p:cNvSpPr>
            <a:spLocks noGrp="1"/>
          </p:cNvSpPr>
          <p:nvPr>
            <p:ph type="sldNum" sz="quarter" idx="12"/>
          </p:nvPr>
        </p:nvSpPr>
        <p:spPr/>
        <p:txBody>
          <a:bodyPr/>
          <a:lstStyle>
            <a:lvl1pPr>
              <a:defRPr/>
            </a:lvl1pPr>
          </a:lstStyle>
          <a:p>
            <a:fld id="{FBC65064-3476-464A-B2F7-865DA6DE0DEC}" type="slidenum">
              <a:rPr lang="pt-BR" altLang="fr-FR"/>
              <a:pPr/>
              <a:t>‹N°›</a:t>
            </a:fld>
            <a:endParaRPr lang="pt-BR" altLang="fr-FR"/>
          </a:p>
        </p:txBody>
      </p:sp>
    </p:spTree>
    <p:extLst>
      <p:ext uri="{BB962C8B-B14F-4D97-AF65-F5344CB8AC3E}">
        <p14:creationId xmlns:p14="http://schemas.microsoft.com/office/powerpoint/2010/main" val="8484490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Conteúdo 2"/>
          <p:cNvSpPr>
            <a:spLocks noGrp="1"/>
          </p:cNvSpPr>
          <p:nvPr>
            <p:ph sz="half" idx="1"/>
          </p:nvPr>
        </p:nvSpPr>
        <p:spPr>
          <a:xfrm>
            <a:off x="34290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Conteúdo 3"/>
          <p:cNvSpPr>
            <a:spLocks noGrp="1"/>
          </p:cNvSpPr>
          <p:nvPr>
            <p:ph sz="half" idx="2"/>
          </p:nvPr>
        </p:nvSpPr>
        <p:spPr>
          <a:xfrm>
            <a:off x="3486150" y="2133601"/>
            <a:ext cx="3028950" cy="603461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Data 3">
            <a:extLst>
              <a:ext uri="{FF2B5EF4-FFF2-40B4-BE49-F238E27FC236}">
                <a16:creationId xmlns:a16="http://schemas.microsoft.com/office/drawing/2014/main" id="{896C70E0-5327-E6E2-D9D0-AD7BE4923287}"/>
              </a:ext>
            </a:extLst>
          </p:cNvPr>
          <p:cNvSpPr>
            <a:spLocks noGrp="1"/>
          </p:cNvSpPr>
          <p:nvPr>
            <p:ph type="dt" sz="half" idx="10"/>
          </p:nvPr>
        </p:nvSpPr>
        <p:spPr/>
        <p:txBody>
          <a:bodyPr/>
          <a:lstStyle>
            <a:lvl1pPr>
              <a:defRPr/>
            </a:lvl1pPr>
          </a:lstStyle>
          <a:p>
            <a:pPr>
              <a:defRPr/>
            </a:pPr>
            <a:fld id="{484F3E51-653B-9A4A-BABF-A3037748C504}" type="datetimeFigureOut">
              <a:rPr lang="pt-BR"/>
              <a:pPr>
                <a:defRPr/>
              </a:pPr>
              <a:t>18/02/2026</a:t>
            </a:fld>
            <a:endParaRPr lang="pt-BR"/>
          </a:p>
        </p:txBody>
      </p:sp>
      <p:sp>
        <p:nvSpPr>
          <p:cNvPr id="6" name="Espaço Reservado para Rodapé 4">
            <a:extLst>
              <a:ext uri="{FF2B5EF4-FFF2-40B4-BE49-F238E27FC236}">
                <a16:creationId xmlns:a16="http://schemas.microsoft.com/office/drawing/2014/main" id="{CDFC46A9-7681-7D61-BADC-6FCD2BED124B}"/>
              </a:ext>
            </a:extLst>
          </p:cNvPr>
          <p:cNvSpPr>
            <a:spLocks noGrp="1"/>
          </p:cNvSpPr>
          <p:nvPr>
            <p:ph type="ftr" sz="quarter" idx="11"/>
          </p:nvPr>
        </p:nvSpPr>
        <p:spPr/>
        <p:txBody>
          <a:bodyPr/>
          <a:lstStyle>
            <a:lvl1pPr>
              <a:defRPr/>
            </a:lvl1pPr>
          </a:lstStyle>
          <a:p>
            <a:pPr>
              <a:defRPr/>
            </a:pPr>
            <a:endParaRPr lang="pt-BR"/>
          </a:p>
        </p:txBody>
      </p:sp>
      <p:sp>
        <p:nvSpPr>
          <p:cNvPr id="7" name="Espaço Reservado para Número de Slide 5">
            <a:extLst>
              <a:ext uri="{FF2B5EF4-FFF2-40B4-BE49-F238E27FC236}">
                <a16:creationId xmlns:a16="http://schemas.microsoft.com/office/drawing/2014/main" id="{E8109A67-9D08-FD50-EFF6-6A727344347A}"/>
              </a:ext>
            </a:extLst>
          </p:cNvPr>
          <p:cNvSpPr>
            <a:spLocks noGrp="1"/>
          </p:cNvSpPr>
          <p:nvPr>
            <p:ph type="sldNum" sz="quarter" idx="12"/>
          </p:nvPr>
        </p:nvSpPr>
        <p:spPr/>
        <p:txBody>
          <a:bodyPr/>
          <a:lstStyle>
            <a:lvl1pPr>
              <a:defRPr/>
            </a:lvl1pPr>
          </a:lstStyle>
          <a:p>
            <a:fld id="{4863CCAB-D080-9F41-91A5-78F0592F563D}" type="slidenum">
              <a:rPr lang="pt-BR" altLang="fr-FR"/>
              <a:pPr/>
              <a:t>‹N°›</a:t>
            </a:fld>
            <a:endParaRPr lang="pt-BR" altLang="fr-FR"/>
          </a:p>
        </p:txBody>
      </p:sp>
    </p:spTree>
    <p:extLst>
      <p:ext uri="{BB962C8B-B14F-4D97-AF65-F5344CB8AC3E}">
        <p14:creationId xmlns:p14="http://schemas.microsoft.com/office/powerpoint/2010/main" val="935424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a:t>Clique para editar o título mestre</a:t>
            </a:r>
          </a:p>
        </p:txBody>
      </p:sp>
      <p:sp>
        <p:nvSpPr>
          <p:cNvPr id="3" name="Espaço Reservado para Texto 2"/>
          <p:cNvSpPr>
            <a:spLocks noGrp="1"/>
          </p:cNvSpPr>
          <p:nvPr>
            <p:ph type="body" idx="1"/>
          </p:nvPr>
        </p:nvSpPr>
        <p:spPr>
          <a:xfrm>
            <a:off x="342900" y="2046817"/>
            <a:ext cx="303014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Espaço Reservado para Conteúdo 3"/>
          <p:cNvSpPr>
            <a:spLocks noGrp="1"/>
          </p:cNvSpPr>
          <p:nvPr>
            <p:ph sz="half" idx="2"/>
          </p:nvPr>
        </p:nvSpPr>
        <p:spPr>
          <a:xfrm>
            <a:off x="342900" y="2899833"/>
            <a:ext cx="303014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5" name="Espaço Reservado para Texto 4"/>
          <p:cNvSpPr>
            <a:spLocks noGrp="1"/>
          </p:cNvSpPr>
          <p:nvPr>
            <p:ph type="body" sz="quarter" idx="3"/>
          </p:nvPr>
        </p:nvSpPr>
        <p:spPr>
          <a:xfrm>
            <a:off x="3483769" y="2046817"/>
            <a:ext cx="3031331" cy="85301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Espaço Reservado para Conteúdo 5"/>
          <p:cNvSpPr>
            <a:spLocks noGrp="1"/>
          </p:cNvSpPr>
          <p:nvPr>
            <p:ph sz="quarter" idx="4"/>
          </p:nvPr>
        </p:nvSpPr>
        <p:spPr>
          <a:xfrm>
            <a:off x="3483769" y="2899833"/>
            <a:ext cx="3031331" cy="526838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7" name="Espaço Reservado para Data 3">
            <a:extLst>
              <a:ext uri="{FF2B5EF4-FFF2-40B4-BE49-F238E27FC236}">
                <a16:creationId xmlns:a16="http://schemas.microsoft.com/office/drawing/2014/main" id="{CA336587-84A2-9EDF-2C03-AD92042EBB60}"/>
              </a:ext>
            </a:extLst>
          </p:cNvPr>
          <p:cNvSpPr>
            <a:spLocks noGrp="1"/>
          </p:cNvSpPr>
          <p:nvPr>
            <p:ph type="dt" sz="half" idx="10"/>
          </p:nvPr>
        </p:nvSpPr>
        <p:spPr/>
        <p:txBody>
          <a:bodyPr/>
          <a:lstStyle>
            <a:lvl1pPr>
              <a:defRPr/>
            </a:lvl1pPr>
          </a:lstStyle>
          <a:p>
            <a:pPr>
              <a:defRPr/>
            </a:pPr>
            <a:fld id="{1F79AEBD-80DD-8A4E-A207-2C40E80A57F8}" type="datetimeFigureOut">
              <a:rPr lang="pt-BR"/>
              <a:pPr>
                <a:defRPr/>
              </a:pPr>
              <a:t>18/02/2026</a:t>
            </a:fld>
            <a:endParaRPr lang="pt-BR"/>
          </a:p>
        </p:txBody>
      </p:sp>
      <p:sp>
        <p:nvSpPr>
          <p:cNvPr id="8" name="Espaço Reservado para Rodapé 4">
            <a:extLst>
              <a:ext uri="{FF2B5EF4-FFF2-40B4-BE49-F238E27FC236}">
                <a16:creationId xmlns:a16="http://schemas.microsoft.com/office/drawing/2014/main" id="{C97E43ED-A366-BE6B-9F94-0A5655C9508E}"/>
              </a:ext>
            </a:extLst>
          </p:cNvPr>
          <p:cNvSpPr>
            <a:spLocks noGrp="1"/>
          </p:cNvSpPr>
          <p:nvPr>
            <p:ph type="ftr" sz="quarter" idx="11"/>
          </p:nvPr>
        </p:nvSpPr>
        <p:spPr/>
        <p:txBody>
          <a:bodyPr/>
          <a:lstStyle>
            <a:lvl1pPr>
              <a:defRPr/>
            </a:lvl1pPr>
          </a:lstStyle>
          <a:p>
            <a:pPr>
              <a:defRPr/>
            </a:pPr>
            <a:endParaRPr lang="pt-BR"/>
          </a:p>
        </p:txBody>
      </p:sp>
      <p:sp>
        <p:nvSpPr>
          <p:cNvPr id="9" name="Espaço Reservado para Número de Slide 5">
            <a:extLst>
              <a:ext uri="{FF2B5EF4-FFF2-40B4-BE49-F238E27FC236}">
                <a16:creationId xmlns:a16="http://schemas.microsoft.com/office/drawing/2014/main" id="{B2FEA3DA-D072-B257-E83C-E9E9980E8B5C}"/>
              </a:ext>
            </a:extLst>
          </p:cNvPr>
          <p:cNvSpPr>
            <a:spLocks noGrp="1"/>
          </p:cNvSpPr>
          <p:nvPr>
            <p:ph type="sldNum" sz="quarter" idx="12"/>
          </p:nvPr>
        </p:nvSpPr>
        <p:spPr/>
        <p:txBody>
          <a:bodyPr/>
          <a:lstStyle>
            <a:lvl1pPr>
              <a:defRPr/>
            </a:lvl1pPr>
          </a:lstStyle>
          <a:p>
            <a:fld id="{8A2AB93A-2DB5-9C45-906D-E45935653C84}" type="slidenum">
              <a:rPr lang="pt-BR" altLang="fr-FR"/>
              <a:pPr/>
              <a:t>‹N°›</a:t>
            </a:fld>
            <a:endParaRPr lang="pt-BR" altLang="fr-FR"/>
          </a:p>
        </p:txBody>
      </p:sp>
    </p:spTree>
    <p:extLst>
      <p:ext uri="{BB962C8B-B14F-4D97-AF65-F5344CB8AC3E}">
        <p14:creationId xmlns:p14="http://schemas.microsoft.com/office/powerpoint/2010/main" val="40597220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a:t>Clique para editar o título mestre</a:t>
            </a:r>
          </a:p>
        </p:txBody>
      </p:sp>
      <p:sp>
        <p:nvSpPr>
          <p:cNvPr id="3" name="Espaço Reservado para Data 3">
            <a:extLst>
              <a:ext uri="{FF2B5EF4-FFF2-40B4-BE49-F238E27FC236}">
                <a16:creationId xmlns:a16="http://schemas.microsoft.com/office/drawing/2014/main" id="{48EEA7B4-F24E-D431-F587-7B52A76109BB}"/>
              </a:ext>
            </a:extLst>
          </p:cNvPr>
          <p:cNvSpPr>
            <a:spLocks noGrp="1"/>
          </p:cNvSpPr>
          <p:nvPr>
            <p:ph type="dt" sz="half" idx="10"/>
          </p:nvPr>
        </p:nvSpPr>
        <p:spPr/>
        <p:txBody>
          <a:bodyPr/>
          <a:lstStyle>
            <a:lvl1pPr>
              <a:defRPr/>
            </a:lvl1pPr>
          </a:lstStyle>
          <a:p>
            <a:pPr>
              <a:defRPr/>
            </a:pPr>
            <a:fld id="{D4766C10-66AE-3846-BB5F-6E262EBCD086}" type="datetimeFigureOut">
              <a:rPr lang="pt-BR"/>
              <a:pPr>
                <a:defRPr/>
              </a:pPr>
              <a:t>18/02/2026</a:t>
            </a:fld>
            <a:endParaRPr lang="pt-BR"/>
          </a:p>
        </p:txBody>
      </p:sp>
      <p:sp>
        <p:nvSpPr>
          <p:cNvPr id="4" name="Espaço Reservado para Rodapé 4">
            <a:extLst>
              <a:ext uri="{FF2B5EF4-FFF2-40B4-BE49-F238E27FC236}">
                <a16:creationId xmlns:a16="http://schemas.microsoft.com/office/drawing/2014/main" id="{05753047-E384-0FF1-28A1-DDA5A6A23313}"/>
              </a:ext>
            </a:extLst>
          </p:cNvPr>
          <p:cNvSpPr>
            <a:spLocks noGrp="1"/>
          </p:cNvSpPr>
          <p:nvPr>
            <p:ph type="ftr" sz="quarter" idx="11"/>
          </p:nvPr>
        </p:nvSpPr>
        <p:spPr/>
        <p:txBody>
          <a:bodyPr/>
          <a:lstStyle>
            <a:lvl1pPr>
              <a:defRPr/>
            </a:lvl1pPr>
          </a:lstStyle>
          <a:p>
            <a:pPr>
              <a:defRPr/>
            </a:pPr>
            <a:endParaRPr lang="pt-BR"/>
          </a:p>
        </p:txBody>
      </p:sp>
      <p:sp>
        <p:nvSpPr>
          <p:cNvPr id="5" name="Espaço Reservado para Número de Slide 5">
            <a:extLst>
              <a:ext uri="{FF2B5EF4-FFF2-40B4-BE49-F238E27FC236}">
                <a16:creationId xmlns:a16="http://schemas.microsoft.com/office/drawing/2014/main" id="{C975ABA2-5E20-205C-C176-536275B10FCB}"/>
              </a:ext>
            </a:extLst>
          </p:cNvPr>
          <p:cNvSpPr>
            <a:spLocks noGrp="1"/>
          </p:cNvSpPr>
          <p:nvPr>
            <p:ph type="sldNum" sz="quarter" idx="12"/>
          </p:nvPr>
        </p:nvSpPr>
        <p:spPr/>
        <p:txBody>
          <a:bodyPr/>
          <a:lstStyle>
            <a:lvl1pPr>
              <a:defRPr/>
            </a:lvl1pPr>
          </a:lstStyle>
          <a:p>
            <a:fld id="{65D08AD2-97ED-4848-BD34-9FB087F89619}" type="slidenum">
              <a:rPr lang="pt-BR" altLang="fr-FR"/>
              <a:pPr/>
              <a:t>‹N°›</a:t>
            </a:fld>
            <a:endParaRPr lang="pt-BR" altLang="fr-FR"/>
          </a:p>
        </p:txBody>
      </p:sp>
    </p:spTree>
    <p:extLst>
      <p:ext uri="{BB962C8B-B14F-4D97-AF65-F5344CB8AC3E}">
        <p14:creationId xmlns:p14="http://schemas.microsoft.com/office/powerpoint/2010/main" val="34624119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3">
            <a:extLst>
              <a:ext uri="{FF2B5EF4-FFF2-40B4-BE49-F238E27FC236}">
                <a16:creationId xmlns:a16="http://schemas.microsoft.com/office/drawing/2014/main" id="{179B427E-0092-7619-81B3-A80CF7CAE3EB}"/>
              </a:ext>
            </a:extLst>
          </p:cNvPr>
          <p:cNvSpPr>
            <a:spLocks noGrp="1"/>
          </p:cNvSpPr>
          <p:nvPr>
            <p:ph type="dt" sz="half" idx="10"/>
          </p:nvPr>
        </p:nvSpPr>
        <p:spPr/>
        <p:txBody>
          <a:bodyPr/>
          <a:lstStyle>
            <a:lvl1pPr>
              <a:defRPr/>
            </a:lvl1pPr>
          </a:lstStyle>
          <a:p>
            <a:pPr>
              <a:defRPr/>
            </a:pPr>
            <a:fld id="{79574293-6A63-294F-9CBE-0DB5F95FAF2B}" type="datetimeFigureOut">
              <a:rPr lang="pt-BR"/>
              <a:pPr>
                <a:defRPr/>
              </a:pPr>
              <a:t>18/02/2026</a:t>
            </a:fld>
            <a:endParaRPr lang="pt-BR"/>
          </a:p>
        </p:txBody>
      </p:sp>
      <p:sp>
        <p:nvSpPr>
          <p:cNvPr id="3" name="Espaço Reservado para Rodapé 4">
            <a:extLst>
              <a:ext uri="{FF2B5EF4-FFF2-40B4-BE49-F238E27FC236}">
                <a16:creationId xmlns:a16="http://schemas.microsoft.com/office/drawing/2014/main" id="{4C0E9223-CF25-D8A2-2A76-EAEC5DA14D4F}"/>
              </a:ext>
            </a:extLst>
          </p:cNvPr>
          <p:cNvSpPr>
            <a:spLocks noGrp="1"/>
          </p:cNvSpPr>
          <p:nvPr>
            <p:ph type="ftr" sz="quarter" idx="11"/>
          </p:nvPr>
        </p:nvSpPr>
        <p:spPr/>
        <p:txBody>
          <a:bodyPr/>
          <a:lstStyle>
            <a:lvl1pPr>
              <a:defRPr/>
            </a:lvl1pPr>
          </a:lstStyle>
          <a:p>
            <a:pPr>
              <a:defRPr/>
            </a:pPr>
            <a:endParaRPr lang="pt-BR"/>
          </a:p>
        </p:txBody>
      </p:sp>
      <p:sp>
        <p:nvSpPr>
          <p:cNvPr id="4" name="Espaço Reservado para Número de Slide 5">
            <a:extLst>
              <a:ext uri="{FF2B5EF4-FFF2-40B4-BE49-F238E27FC236}">
                <a16:creationId xmlns:a16="http://schemas.microsoft.com/office/drawing/2014/main" id="{4855E3E4-6264-D4A5-39E4-B560097366CF}"/>
              </a:ext>
            </a:extLst>
          </p:cNvPr>
          <p:cNvSpPr>
            <a:spLocks noGrp="1"/>
          </p:cNvSpPr>
          <p:nvPr>
            <p:ph type="sldNum" sz="quarter" idx="12"/>
          </p:nvPr>
        </p:nvSpPr>
        <p:spPr/>
        <p:txBody>
          <a:bodyPr/>
          <a:lstStyle>
            <a:lvl1pPr>
              <a:defRPr/>
            </a:lvl1pPr>
          </a:lstStyle>
          <a:p>
            <a:fld id="{1047AB68-CB07-994C-B5D6-0B681804D516}" type="slidenum">
              <a:rPr lang="pt-BR" altLang="fr-FR"/>
              <a:pPr/>
              <a:t>‹N°›</a:t>
            </a:fld>
            <a:endParaRPr lang="pt-BR" altLang="fr-FR"/>
          </a:p>
        </p:txBody>
      </p:sp>
    </p:spTree>
    <p:extLst>
      <p:ext uri="{BB962C8B-B14F-4D97-AF65-F5344CB8AC3E}">
        <p14:creationId xmlns:p14="http://schemas.microsoft.com/office/powerpoint/2010/main" val="6488443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342900" y="364067"/>
            <a:ext cx="2256235" cy="1549400"/>
          </a:xfrm>
        </p:spPr>
        <p:txBody>
          <a:bodyPr anchor="b"/>
          <a:lstStyle>
            <a:lvl1pPr algn="l">
              <a:defRPr sz="2000" b="1"/>
            </a:lvl1pPr>
          </a:lstStyle>
          <a:p>
            <a:r>
              <a:rPr lang="pt-BR"/>
              <a:t>Clique para editar o título mestre</a:t>
            </a:r>
          </a:p>
        </p:txBody>
      </p:sp>
      <p:sp>
        <p:nvSpPr>
          <p:cNvPr id="3" name="Espaço Reservado para Conteúdo 2"/>
          <p:cNvSpPr>
            <a:spLocks noGrp="1"/>
          </p:cNvSpPr>
          <p:nvPr>
            <p:ph idx="1"/>
          </p:nvPr>
        </p:nvSpPr>
        <p:spPr>
          <a:xfrm>
            <a:off x="2681287" y="364067"/>
            <a:ext cx="3833813" cy="78041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p>
        </p:txBody>
      </p:sp>
      <p:sp>
        <p:nvSpPr>
          <p:cNvPr id="4" name="Espaço Reservado para Texto 3"/>
          <p:cNvSpPr>
            <a:spLocks noGrp="1"/>
          </p:cNvSpPr>
          <p:nvPr>
            <p:ph type="body" sz="half" idx="2"/>
          </p:nvPr>
        </p:nvSpPr>
        <p:spPr>
          <a:xfrm>
            <a:off x="342900" y="1913467"/>
            <a:ext cx="2256235" cy="625475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3">
            <a:extLst>
              <a:ext uri="{FF2B5EF4-FFF2-40B4-BE49-F238E27FC236}">
                <a16:creationId xmlns:a16="http://schemas.microsoft.com/office/drawing/2014/main" id="{65D4EC36-3BEB-E20A-9AF0-67EC1D5CB94F}"/>
              </a:ext>
            </a:extLst>
          </p:cNvPr>
          <p:cNvSpPr>
            <a:spLocks noGrp="1"/>
          </p:cNvSpPr>
          <p:nvPr>
            <p:ph type="dt" sz="half" idx="10"/>
          </p:nvPr>
        </p:nvSpPr>
        <p:spPr/>
        <p:txBody>
          <a:bodyPr/>
          <a:lstStyle>
            <a:lvl1pPr>
              <a:defRPr/>
            </a:lvl1pPr>
          </a:lstStyle>
          <a:p>
            <a:pPr>
              <a:defRPr/>
            </a:pPr>
            <a:fld id="{1540FEB8-E68F-DD4B-A831-C68BB7E11910}" type="datetimeFigureOut">
              <a:rPr lang="pt-BR"/>
              <a:pPr>
                <a:defRPr/>
              </a:pPr>
              <a:t>18/02/2026</a:t>
            </a:fld>
            <a:endParaRPr lang="pt-BR"/>
          </a:p>
        </p:txBody>
      </p:sp>
      <p:sp>
        <p:nvSpPr>
          <p:cNvPr id="6" name="Espaço Reservado para Rodapé 4">
            <a:extLst>
              <a:ext uri="{FF2B5EF4-FFF2-40B4-BE49-F238E27FC236}">
                <a16:creationId xmlns:a16="http://schemas.microsoft.com/office/drawing/2014/main" id="{4ED11C6D-7FB8-7A74-02E3-AFFD0B8B13F0}"/>
              </a:ext>
            </a:extLst>
          </p:cNvPr>
          <p:cNvSpPr>
            <a:spLocks noGrp="1"/>
          </p:cNvSpPr>
          <p:nvPr>
            <p:ph type="ftr" sz="quarter" idx="11"/>
          </p:nvPr>
        </p:nvSpPr>
        <p:spPr/>
        <p:txBody>
          <a:bodyPr/>
          <a:lstStyle>
            <a:lvl1pPr>
              <a:defRPr/>
            </a:lvl1pPr>
          </a:lstStyle>
          <a:p>
            <a:pPr>
              <a:defRPr/>
            </a:pPr>
            <a:endParaRPr lang="pt-BR"/>
          </a:p>
        </p:txBody>
      </p:sp>
      <p:sp>
        <p:nvSpPr>
          <p:cNvPr id="7" name="Espaço Reservado para Número de Slide 5">
            <a:extLst>
              <a:ext uri="{FF2B5EF4-FFF2-40B4-BE49-F238E27FC236}">
                <a16:creationId xmlns:a16="http://schemas.microsoft.com/office/drawing/2014/main" id="{6568A50D-13E3-8DDC-F1FB-D64312F74ACD}"/>
              </a:ext>
            </a:extLst>
          </p:cNvPr>
          <p:cNvSpPr>
            <a:spLocks noGrp="1"/>
          </p:cNvSpPr>
          <p:nvPr>
            <p:ph type="sldNum" sz="quarter" idx="12"/>
          </p:nvPr>
        </p:nvSpPr>
        <p:spPr/>
        <p:txBody>
          <a:bodyPr/>
          <a:lstStyle>
            <a:lvl1pPr>
              <a:defRPr/>
            </a:lvl1pPr>
          </a:lstStyle>
          <a:p>
            <a:fld id="{9FC23634-965C-3343-938E-F0207FE5A767}" type="slidenum">
              <a:rPr lang="pt-BR" altLang="fr-FR"/>
              <a:pPr/>
              <a:t>‹N°›</a:t>
            </a:fld>
            <a:endParaRPr lang="pt-BR" altLang="fr-FR"/>
          </a:p>
        </p:txBody>
      </p:sp>
    </p:spTree>
    <p:extLst>
      <p:ext uri="{BB962C8B-B14F-4D97-AF65-F5344CB8AC3E}">
        <p14:creationId xmlns:p14="http://schemas.microsoft.com/office/powerpoint/2010/main" val="40952582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344216" y="6400800"/>
            <a:ext cx="4114800" cy="755651"/>
          </a:xfrm>
        </p:spPr>
        <p:txBody>
          <a:bodyPr anchor="b"/>
          <a:lstStyle>
            <a:lvl1pPr algn="l">
              <a:defRPr sz="2000" b="1"/>
            </a:lvl1pPr>
          </a:lstStyle>
          <a:p>
            <a:r>
              <a:rPr lang="pt-BR"/>
              <a:t>Clique para editar o título mestre</a:t>
            </a:r>
          </a:p>
        </p:txBody>
      </p:sp>
      <p:sp>
        <p:nvSpPr>
          <p:cNvPr id="3" name="Espaço Reservado para Imagem 2"/>
          <p:cNvSpPr>
            <a:spLocks noGrp="1"/>
          </p:cNvSpPr>
          <p:nvPr>
            <p:ph type="pic" idx="1"/>
          </p:nvPr>
        </p:nvSpPr>
        <p:spPr>
          <a:xfrm>
            <a:off x="1344216" y="817033"/>
            <a:ext cx="4114800" cy="54864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a:p>
        </p:txBody>
      </p:sp>
      <p:sp>
        <p:nvSpPr>
          <p:cNvPr id="4" name="Espaço Reservado para Texto 3"/>
          <p:cNvSpPr>
            <a:spLocks noGrp="1"/>
          </p:cNvSpPr>
          <p:nvPr>
            <p:ph type="body" sz="half" idx="2"/>
          </p:nvPr>
        </p:nvSpPr>
        <p:spPr>
          <a:xfrm>
            <a:off x="1344216" y="7156451"/>
            <a:ext cx="4114800" cy="107314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a:t>Clique para editar o texto mestre</a:t>
            </a:r>
          </a:p>
        </p:txBody>
      </p:sp>
      <p:sp>
        <p:nvSpPr>
          <p:cNvPr id="5" name="Espaço Reservado para Data 3">
            <a:extLst>
              <a:ext uri="{FF2B5EF4-FFF2-40B4-BE49-F238E27FC236}">
                <a16:creationId xmlns:a16="http://schemas.microsoft.com/office/drawing/2014/main" id="{B88F79E0-7859-1ADF-7143-3C4E0109F807}"/>
              </a:ext>
            </a:extLst>
          </p:cNvPr>
          <p:cNvSpPr>
            <a:spLocks noGrp="1"/>
          </p:cNvSpPr>
          <p:nvPr>
            <p:ph type="dt" sz="half" idx="10"/>
          </p:nvPr>
        </p:nvSpPr>
        <p:spPr/>
        <p:txBody>
          <a:bodyPr/>
          <a:lstStyle>
            <a:lvl1pPr>
              <a:defRPr/>
            </a:lvl1pPr>
          </a:lstStyle>
          <a:p>
            <a:pPr>
              <a:defRPr/>
            </a:pPr>
            <a:fld id="{1EA6671F-8B4F-1E4C-B1BF-B8E347CB37B9}" type="datetimeFigureOut">
              <a:rPr lang="pt-BR"/>
              <a:pPr>
                <a:defRPr/>
              </a:pPr>
              <a:t>18/02/2026</a:t>
            </a:fld>
            <a:endParaRPr lang="pt-BR"/>
          </a:p>
        </p:txBody>
      </p:sp>
      <p:sp>
        <p:nvSpPr>
          <p:cNvPr id="6" name="Espaço Reservado para Rodapé 4">
            <a:extLst>
              <a:ext uri="{FF2B5EF4-FFF2-40B4-BE49-F238E27FC236}">
                <a16:creationId xmlns:a16="http://schemas.microsoft.com/office/drawing/2014/main" id="{3CAE29DF-8C0F-C59F-C08D-9D92C1B23805}"/>
              </a:ext>
            </a:extLst>
          </p:cNvPr>
          <p:cNvSpPr>
            <a:spLocks noGrp="1"/>
          </p:cNvSpPr>
          <p:nvPr>
            <p:ph type="ftr" sz="quarter" idx="11"/>
          </p:nvPr>
        </p:nvSpPr>
        <p:spPr/>
        <p:txBody>
          <a:bodyPr/>
          <a:lstStyle>
            <a:lvl1pPr>
              <a:defRPr/>
            </a:lvl1pPr>
          </a:lstStyle>
          <a:p>
            <a:pPr>
              <a:defRPr/>
            </a:pPr>
            <a:endParaRPr lang="pt-BR"/>
          </a:p>
        </p:txBody>
      </p:sp>
      <p:sp>
        <p:nvSpPr>
          <p:cNvPr id="7" name="Espaço Reservado para Número de Slide 5">
            <a:extLst>
              <a:ext uri="{FF2B5EF4-FFF2-40B4-BE49-F238E27FC236}">
                <a16:creationId xmlns:a16="http://schemas.microsoft.com/office/drawing/2014/main" id="{989C3E30-C0AD-62A5-C7CB-C4B584200D0A}"/>
              </a:ext>
            </a:extLst>
          </p:cNvPr>
          <p:cNvSpPr>
            <a:spLocks noGrp="1"/>
          </p:cNvSpPr>
          <p:nvPr>
            <p:ph type="sldNum" sz="quarter" idx="12"/>
          </p:nvPr>
        </p:nvSpPr>
        <p:spPr/>
        <p:txBody>
          <a:bodyPr/>
          <a:lstStyle>
            <a:lvl1pPr>
              <a:defRPr/>
            </a:lvl1pPr>
          </a:lstStyle>
          <a:p>
            <a:fld id="{3EA7EE90-0E05-3A40-A9A6-A767B6FF7963}" type="slidenum">
              <a:rPr lang="pt-BR" altLang="fr-FR"/>
              <a:pPr/>
              <a:t>‹N°›</a:t>
            </a:fld>
            <a:endParaRPr lang="pt-BR" altLang="fr-FR"/>
          </a:p>
        </p:txBody>
      </p:sp>
    </p:spTree>
    <p:extLst>
      <p:ext uri="{BB962C8B-B14F-4D97-AF65-F5344CB8AC3E}">
        <p14:creationId xmlns:p14="http://schemas.microsoft.com/office/powerpoint/2010/main" val="20689235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Espaço Reservado para Título 1">
            <a:extLst>
              <a:ext uri="{FF2B5EF4-FFF2-40B4-BE49-F238E27FC236}">
                <a16:creationId xmlns:a16="http://schemas.microsoft.com/office/drawing/2014/main" id="{F976E92A-AB96-F1F6-4A8B-CA659301ABC3}"/>
              </a:ext>
            </a:extLst>
          </p:cNvPr>
          <p:cNvSpPr>
            <a:spLocks noGrp="1"/>
          </p:cNvSpPr>
          <p:nvPr>
            <p:ph type="title"/>
          </p:nvPr>
        </p:nvSpPr>
        <p:spPr bwMode="auto">
          <a:xfrm>
            <a:off x="342900" y="366713"/>
            <a:ext cx="61722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BR" altLang="fr-FR"/>
              <a:t>Clique para editar o título mestre</a:t>
            </a:r>
          </a:p>
        </p:txBody>
      </p:sp>
      <p:sp>
        <p:nvSpPr>
          <p:cNvPr id="1027" name="Espaço Reservado para Texto 2">
            <a:extLst>
              <a:ext uri="{FF2B5EF4-FFF2-40B4-BE49-F238E27FC236}">
                <a16:creationId xmlns:a16="http://schemas.microsoft.com/office/drawing/2014/main" id="{209C6A70-A1AF-0F78-2B41-7797D3D317FF}"/>
              </a:ext>
            </a:extLst>
          </p:cNvPr>
          <p:cNvSpPr>
            <a:spLocks noGrp="1"/>
          </p:cNvSpPr>
          <p:nvPr>
            <p:ph type="body" idx="1"/>
          </p:nvPr>
        </p:nvSpPr>
        <p:spPr bwMode="auto">
          <a:xfrm>
            <a:off x="342900" y="2133600"/>
            <a:ext cx="6172200" cy="603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fr-FR"/>
              <a:t>Clique para editar o texto mestre</a:t>
            </a:r>
          </a:p>
          <a:p>
            <a:pPr lvl="1"/>
            <a:r>
              <a:rPr lang="pt-BR" altLang="fr-FR"/>
              <a:t>Segundo nível</a:t>
            </a:r>
          </a:p>
          <a:p>
            <a:pPr lvl="2"/>
            <a:r>
              <a:rPr lang="pt-BR" altLang="fr-FR"/>
              <a:t>Terceiro nível</a:t>
            </a:r>
          </a:p>
          <a:p>
            <a:pPr lvl="3"/>
            <a:r>
              <a:rPr lang="pt-BR" altLang="fr-FR"/>
              <a:t>Quarto nível</a:t>
            </a:r>
          </a:p>
          <a:p>
            <a:pPr lvl="4"/>
            <a:r>
              <a:rPr lang="pt-BR" altLang="fr-FR"/>
              <a:t>Quinto nível</a:t>
            </a:r>
          </a:p>
        </p:txBody>
      </p:sp>
      <p:sp>
        <p:nvSpPr>
          <p:cNvPr id="4" name="Espaço Reservado para Data 3">
            <a:extLst>
              <a:ext uri="{FF2B5EF4-FFF2-40B4-BE49-F238E27FC236}">
                <a16:creationId xmlns:a16="http://schemas.microsoft.com/office/drawing/2014/main" id="{457262D0-9D9B-FD9E-7D91-B8CF5437D905}"/>
              </a:ext>
            </a:extLst>
          </p:cNvPr>
          <p:cNvSpPr>
            <a:spLocks noGrp="1"/>
          </p:cNvSpPr>
          <p:nvPr>
            <p:ph type="dt" sz="half" idx="2"/>
          </p:nvPr>
        </p:nvSpPr>
        <p:spPr>
          <a:xfrm>
            <a:off x="342900" y="8475663"/>
            <a:ext cx="1600200" cy="48577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DA0A69DB-EA56-9E4B-B999-15A38C475FCA}" type="datetimeFigureOut">
              <a:rPr lang="pt-BR"/>
              <a:pPr>
                <a:defRPr/>
              </a:pPr>
              <a:t>18/02/2026</a:t>
            </a:fld>
            <a:endParaRPr lang="pt-BR"/>
          </a:p>
        </p:txBody>
      </p:sp>
      <p:sp>
        <p:nvSpPr>
          <p:cNvPr id="5" name="Espaço Reservado para Rodapé 4">
            <a:extLst>
              <a:ext uri="{FF2B5EF4-FFF2-40B4-BE49-F238E27FC236}">
                <a16:creationId xmlns:a16="http://schemas.microsoft.com/office/drawing/2014/main" id="{7ABB9B73-B228-96DA-D23D-ABA0F85EED5D}"/>
              </a:ext>
            </a:extLst>
          </p:cNvPr>
          <p:cNvSpPr>
            <a:spLocks noGrp="1"/>
          </p:cNvSpPr>
          <p:nvPr>
            <p:ph type="ftr" sz="quarter" idx="3"/>
          </p:nvPr>
        </p:nvSpPr>
        <p:spPr>
          <a:xfrm>
            <a:off x="2343150" y="8475663"/>
            <a:ext cx="2171700" cy="48577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pt-BR"/>
          </a:p>
        </p:txBody>
      </p:sp>
      <p:sp>
        <p:nvSpPr>
          <p:cNvPr id="6" name="Espaço Reservado para Número de Slide 5">
            <a:extLst>
              <a:ext uri="{FF2B5EF4-FFF2-40B4-BE49-F238E27FC236}">
                <a16:creationId xmlns:a16="http://schemas.microsoft.com/office/drawing/2014/main" id="{2F2EBA8D-FFDB-A698-82CD-4EB2ED923447}"/>
              </a:ext>
            </a:extLst>
          </p:cNvPr>
          <p:cNvSpPr>
            <a:spLocks noGrp="1"/>
          </p:cNvSpPr>
          <p:nvPr>
            <p:ph type="sldNum" sz="quarter" idx="4"/>
          </p:nvPr>
        </p:nvSpPr>
        <p:spPr>
          <a:xfrm>
            <a:off x="4914900" y="8475663"/>
            <a:ext cx="1600200" cy="48577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19F0CCD8-3101-A248-87DC-2F4E09020E4C}" type="slidenum">
              <a:rPr lang="pt-BR" altLang="fr-FR"/>
              <a:pPr/>
              <a:t>‹N°›</a:t>
            </a:fld>
            <a:endParaRPr lang="pt-BR" alt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defRPr>
      </a:lvl2pPr>
      <a:lvl3pPr algn="ctr" rtl="0" fontAlgn="base">
        <a:spcBef>
          <a:spcPct val="0"/>
        </a:spcBef>
        <a:spcAft>
          <a:spcPct val="0"/>
        </a:spcAft>
        <a:defRPr sz="4400">
          <a:solidFill>
            <a:schemeClr val="tx1"/>
          </a:solidFill>
          <a:latin typeface="Calibri" panose="020F0502020204030204" pitchFamily="34" charset="0"/>
        </a:defRPr>
      </a:lvl3pPr>
      <a:lvl4pPr algn="ctr" rtl="0" fontAlgn="base">
        <a:spcBef>
          <a:spcPct val="0"/>
        </a:spcBef>
        <a:spcAft>
          <a:spcPct val="0"/>
        </a:spcAft>
        <a:defRPr sz="4400">
          <a:solidFill>
            <a:schemeClr val="tx1"/>
          </a:solidFill>
          <a:latin typeface="Calibri" panose="020F0502020204030204" pitchFamily="34" charset="0"/>
        </a:defRPr>
      </a:lvl4pPr>
      <a:lvl5pPr algn="ctr" rtl="0" fontAlgn="base">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xml.rels><?xml version="1.0" encoding="UTF-8" standalone="yes"?>
<Relationships xmlns="http://schemas.openxmlformats.org/package/2006/relationships"><Relationship Id="rId8" Type="http://schemas.openxmlformats.org/officeDocument/2006/relationships/image" Target="../media/image16.jpeg"/><Relationship Id="rId3" Type="http://schemas.openxmlformats.org/officeDocument/2006/relationships/image" Target="../media/image11.jpeg"/><Relationship Id="rId7" Type="http://schemas.openxmlformats.org/officeDocument/2006/relationships/image" Target="../media/image15.jpeg"/><Relationship Id="rId12" Type="http://schemas.openxmlformats.org/officeDocument/2006/relationships/image" Target="../media/image20.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4.jpeg"/><Relationship Id="rId11" Type="http://schemas.openxmlformats.org/officeDocument/2006/relationships/image" Target="../media/image19.jpeg"/><Relationship Id="rId5" Type="http://schemas.openxmlformats.org/officeDocument/2006/relationships/image" Target="../media/image13.jpeg"/><Relationship Id="rId10" Type="http://schemas.openxmlformats.org/officeDocument/2006/relationships/image" Target="../media/image18.jpeg"/><Relationship Id="rId4" Type="http://schemas.openxmlformats.org/officeDocument/2006/relationships/image" Target="../media/image12.jpeg"/><Relationship Id="rId9" Type="http://schemas.openxmlformats.org/officeDocument/2006/relationships/image" Target="../media/image17.jpeg"/></Relationships>
</file>

<file path=ppt/slides/_rels/slide3.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png"/><Relationship Id="rId7" Type="http://schemas.openxmlformats.org/officeDocument/2006/relationships/image" Target="../media/image26.jpe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jpeg"/><Relationship Id="rId5" Type="http://schemas.openxmlformats.org/officeDocument/2006/relationships/image" Target="../media/image24.jpeg"/><Relationship Id="rId10" Type="http://schemas.openxmlformats.org/officeDocument/2006/relationships/image" Target="../media/image29.jpeg"/><Relationship Id="rId4" Type="http://schemas.openxmlformats.org/officeDocument/2006/relationships/image" Target="../media/image23.jpeg"/><Relationship Id="rId9" Type="http://schemas.openxmlformats.org/officeDocument/2006/relationships/image" Target="../media/image28.jpeg"/></Relationships>
</file>

<file path=ppt/slides/_rels/slide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image" Target="../media/image31.png"/><Relationship Id="rId1" Type="http://schemas.openxmlformats.org/officeDocument/2006/relationships/slideLayout" Target="../slideLayouts/slideLayout2.xml"/><Relationship Id="rId6" Type="http://schemas.openxmlformats.org/officeDocument/2006/relationships/image" Target="../media/image35.jpeg"/><Relationship Id="rId11" Type="http://schemas.openxmlformats.org/officeDocument/2006/relationships/image" Target="../media/image40.jpeg"/><Relationship Id="rId5" Type="http://schemas.openxmlformats.org/officeDocument/2006/relationships/image" Target="../media/image34.jpeg"/><Relationship Id="rId10" Type="http://schemas.openxmlformats.org/officeDocument/2006/relationships/image" Target="../media/image39.jpeg"/><Relationship Id="rId4" Type="http://schemas.openxmlformats.org/officeDocument/2006/relationships/image" Target="../media/image33.jpeg"/><Relationship Id="rId9" Type="http://schemas.openxmlformats.org/officeDocument/2006/relationships/image" Target="../media/image38.jpeg"/></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jpeg"/><Relationship Id="rId2" Type="http://schemas.openxmlformats.org/officeDocument/2006/relationships/image" Target="../media/image41.jpeg"/><Relationship Id="rId1" Type="http://schemas.openxmlformats.org/officeDocument/2006/relationships/slideLayout" Target="../slideLayouts/slideLayout2.xml"/><Relationship Id="rId6" Type="http://schemas.openxmlformats.org/officeDocument/2006/relationships/image" Target="../media/image45.jpeg"/><Relationship Id="rId11" Type="http://schemas.openxmlformats.org/officeDocument/2006/relationships/image" Target="../media/image50.png"/><Relationship Id="rId5" Type="http://schemas.openxmlformats.org/officeDocument/2006/relationships/image" Target="../media/image44.jpeg"/><Relationship Id="rId10" Type="http://schemas.openxmlformats.org/officeDocument/2006/relationships/image" Target="../media/image49.png"/><Relationship Id="rId4" Type="http://schemas.openxmlformats.org/officeDocument/2006/relationships/image" Target="../media/image43.jpeg"/><Relationship Id="rId9"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52.png"/><Relationship Id="rId21" Type="http://schemas.openxmlformats.org/officeDocument/2006/relationships/image" Target="../media/image69.png"/><Relationship Id="rId7" Type="http://schemas.openxmlformats.org/officeDocument/2006/relationships/image" Target="../media/image56.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image" Target="../media/image51.png"/><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59.png"/><Relationship Id="rId5" Type="http://schemas.openxmlformats.org/officeDocument/2006/relationships/image" Target="../media/image54.png"/><Relationship Id="rId15" Type="http://schemas.openxmlformats.org/officeDocument/2006/relationships/image" Target="../media/image63.png"/><Relationship Id="rId10" Type="http://schemas.openxmlformats.org/officeDocument/2006/relationships/image" Target="../media/image58.png"/><Relationship Id="rId19" Type="http://schemas.openxmlformats.org/officeDocument/2006/relationships/image" Target="../media/image67.png"/><Relationship Id="rId4" Type="http://schemas.openxmlformats.org/officeDocument/2006/relationships/image" Target="../media/image53.png"/><Relationship Id="rId9" Type="http://schemas.openxmlformats.org/officeDocument/2006/relationships/image" Target="../media/image57.png"/><Relationship Id="rId14" Type="http://schemas.openxmlformats.org/officeDocument/2006/relationships/image" Target="../media/image62.png"/></Relationships>
</file>

<file path=ppt/slides/_rels/slide7.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9.png"/><Relationship Id="rId18" Type="http://schemas.openxmlformats.org/officeDocument/2006/relationships/image" Target="../media/image84.png"/><Relationship Id="rId3" Type="http://schemas.openxmlformats.org/officeDocument/2006/relationships/image" Target="../media/image70.png"/><Relationship Id="rId7" Type="http://schemas.openxmlformats.org/officeDocument/2006/relationships/image" Target="../media/image74.png"/><Relationship Id="rId12" Type="http://schemas.openxmlformats.org/officeDocument/2006/relationships/image" Target="../media/image78.png"/><Relationship Id="rId17" Type="http://schemas.openxmlformats.org/officeDocument/2006/relationships/image" Target="../media/image83.png"/><Relationship Id="rId2" Type="http://schemas.openxmlformats.org/officeDocument/2006/relationships/image" Target="../media/image8.png"/><Relationship Id="rId16" Type="http://schemas.openxmlformats.org/officeDocument/2006/relationships/image" Target="../media/image82.png"/><Relationship Id="rId20" Type="http://schemas.openxmlformats.org/officeDocument/2006/relationships/image" Target="../media/image86.png"/><Relationship Id="rId1" Type="http://schemas.openxmlformats.org/officeDocument/2006/relationships/slideLayout" Target="../slideLayouts/slideLayout2.xml"/><Relationship Id="rId6" Type="http://schemas.openxmlformats.org/officeDocument/2006/relationships/image" Target="../media/image73.png"/><Relationship Id="rId11" Type="http://schemas.openxmlformats.org/officeDocument/2006/relationships/image" Target="../media/image3.png"/><Relationship Id="rId5" Type="http://schemas.openxmlformats.org/officeDocument/2006/relationships/image" Target="../media/image72.png"/><Relationship Id="rId15" Type="http://schemas.openxmlformats.org/officeDocument/2006/relationships/image" Target="../media/image81.png"/><Relationship Id="rId10" Type="http://schemas.openxmlformats.org/officeDocument/2006/relationships/image" Target="../media/image77.png"/><Relationship Id="rId19" Type="http://schemas.openxmlformats.org/officeDocument/2006/relationships/image" Target="../media/image85.png"/><Relationship Id="rId4" Type="http://schemas.openxmlformats.org/officeDocument/2006/relationships/image" Target="../media/image71.png"/><Relationship Id="rId9" Type="http://schemas.openxmlformats.org/officeDocument/2006/relationships/image" Target="../media/image76.png"/><Relationship Id="rId14" Type="http://schemas.openxmlformats.org/officeDocument/2006/relationships/image" Target="../media/image8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Retângulo 66">
            <a:extLst>
              <a:ext uri="{FF2B5EF4-FFF2-40B4-BE49-F238E27FC236}">
                <a16:creationId xmlns:a16="http://schemas.microsoft.com/office/drawing/2014/main" id="{590611BF-286E-C154-F34B-7F5DC3A4F464}"/>
              </a:ext>
            </a:extLst>
          </p:cNvPr>
          <p:cNvSpPr/>
          <p:nvPr/>
        </p:nvSpPr>
        <p:spPr>
          <a:xfrm>
            <a:off x="822698" y="852282"/>
            <a:ext cx="5400600" cy="7464134"/>
          </a:xfrm>
          <a:prstGeom prst="rect">
            <a:avLst/>
          </a:prstGeom>
          <a:solidFill>
            <a:schemeClr val="bg1"/>
          </a:solidFill>
          <a:ln w="190500">
            <a:solidFill>
              <a:srgbClr val="FFFF00"/>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sz="3000" b="1" dirty="0">
              <a:solidFill>
                <a:srgbClr val="002060"/>
              </a:solidFill>
              <a:latin typeface="Comic Sans MS" panose="030F0702030302020204" pitchFamily="66" charset="0"/>
            </a:endParaRPr>
          </a:p>
        </p:txBody>
      </p:sp>
      <p:sp>
        <p:nvSpPr>
          <p:cNvPr id="68" name="Retângulo 67">
            <a:extLst>
              <a:ext uri="{FF2B5EF4-FFF2-40B4-BE49-F238E27FC236}">
                <a16:creationId xmlns:a16="http://schemas.microsoft.com/office/drawing/2014/main" id="{7EB60ED7-68C0-E8FA-8D18-A397025E7F53}"/>
              </a:ext>
            </a:extLst>
          </p:cNvPr>
          <p:cNvSpPr/>
          <p:nvPr/>
        </p:nvSpPr>
        <p:spPr>
          <a:xfrm>
            <a:off x="822698" y="816886"/>
            <a:ext cx="5400600" cy="7499530"/>
          </a:xfrm>
          <a:prstGeom prst="rect">
            <a:avLst/>
          </a:prstGeom>
          <a:solidFill>
            <a:schemeClr val="bg1"/>
          </a:solidFill>
          <a:ln w="76200">
            <a:solidFill>
              <a:schemeClr val="tx1"/>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sz="3000" b="1" dirty="0">
              <a:solidFill>
                <a:srgbClr val="002060"/>
              </a:solidFill>
              <a:latin typeface="Comic Sans MS" panose="030F0702030302020204" pitchFamily="66" charset="0"/>
            </a:endParaRPr>
          </a:p>
        </p:txBody>
      </p:sp>
      <p:sp>
        <p:nvSpPr>
          <p:cNvPr id="3" name="Retângulo 2">
            <a:extLst>
              <a:ext uri="{FF2B5EF4-FFF2-40B4-BE49-F238E27FC236}">
                <a16:creationId xmlns:a16="http://schemas.microsoft.com/office/drawing/2014/main" id="{E715188E-D6CA-03B8-E40C-B16CEFA933E3}"/>
              </a:ext>
            </a:extLst>
          </p:cNvPr>
          <p:cNvSpPr/>
          <p:nvPr/>
        </p:nvSpPr>
        <p:spPr>
          <a:xfrm>
            <a:off x="2038204" y="1036209"/>
            <a:ext cx="2969595" cy="1015663"/>
          </a:xfrm>
          <a:prstGeom prst="rect">
            <a:avLst/>
          </a:prstGeom>
          <a:noFill/>
        </p:spPr>
        <p:txBody>
          <a:bodyPr wrap="none">
            <a:spAutoFit/>
          </a:bodyPr>
          <a:lstStyle/>
          <a:p>
            <a:pPr algn="ctr" fontAlgn="auto">
              <a:spcBef>
                <a:spcPts val="0"/>
              </a:spcBef>
              <a:spcAft>
                <a:spcPts val="0"/>
              </a:spcAft>
              <a:defRPr/>
            </a:pPr>
            <a:r>
              <a:rPr lang="pt-BR" sz="6000" b="1" dirty="0" err="1">
                <a:ln w="1905"/>
                <a:effectLst>
                  <a:innerShdw blurRad="69850" dist="43180" dir="5400000">
                    <a:srgbClr val="000000">
                      <a:alpha val="65000"/>
                    </a:srgbClr>
                  </a:innerShdw>
                </a:effectLst>
                <a:latin typeface="+mn-lt"/>
                <a:cs typeface="+mn-cs"/>
              </a:rPr>
              <a:t>Adjectifs</a:t>
            </a:r>
            <a:endParaRPr lang="pt-BR" sz="6000" b="1" dirty="0">
              <a:ln w="1905"/>
              <a:effectLst>
                <a:innerShdw blurRad="69850" dist="43180" dir="5400000">
                  <a:srgbClr val="000000">
                    <a:alpha val="65000"/>
                  </a:srgbClr>
                </a:innerShdw>
              </a:effectLst>
              <a:latin typeface="+mn-lt"/>
              <a:cs typeface="+mn-cs"/>
            </a:endParaRPr>
          </a:p>
        </p:txBody>
      </p:sp>
      <p:sp>
        <p:nvSpPr>
          <p:cNvPr id="2058" name="CaixaDeTexto 13">
            <a:extLst>
              <a:ext uri="{FF2B5EF4-FFF2-40B4-BE49-F238E27FC236}">
                <a16:creationId xmlns:a16="http://schemas.microsoft.com/office/drawing/2014/main" id="{29C14FA4-44D5-F409-183C-1D7297257C33}"/>
              </a:ext>
            </a:extLst>
          </p:cNvPr>
          <p:cNvSpPr txBox="1">
            <a:spLocks noChangeArrowheads="1"/>
          </p:cNvSpPr>
          <p:nvPr/>
        </p:nvSpPr>
        <p:spPr bwMode="auto">
          <a:xfrm>
            <a:off x="2863850" y="8078788"/>
            <a:ext cx="159543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800" dirty="0" err="1"/>
              <a:t>Auteur</a:t>
            </a:r>
            <a:r>
              <a:rPr lang="pt-BR" altLang="fr-FR" sz="800" dirty="0"/>
              <a:t>: Morgane </a:t>
            </a:r>
            <a:r>
              <a:rPr lang="pt-BR" altLang="fr-FR" sz="800" dirty="0" err="1"/>
              <a:t>Godfroy</a:t>
            </a:r>
            <a:endParaRPr lang="pt-BR" altLang="fr-FR" sz="800" dirty="0"/>
          </a:p>
        </p:txBody>
      </p:sp>
      <p:pic>
        <p:nvPicPr>
          <p:cNvPr id="2068" name="Imagen 5">
            <a:extLst>
              <a:ext uri="{FF2B5EF4-FFF2-40B4-BE49-F238E27FC236}">
                <a16:creationId xmlns:a16="http://schemas.microsoft.com/office/drawing/2014/main" id="{D983620E-A174-DF7F-1B90-0952DCCEF677}"/>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2752725" y="8631238"/>
            <a:ext cx="1566863" cy="37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Image 1">
            <a:extLst>
              <a:ext uri="{FF2B5EF4-FFF2-40B4-BE49-F238E27FC236}">
                <a16:creationId xmlns:a16="http://schemas.microsoft.com/office/drawing/2014/main" id="{13175621-E2F8-3645-CF4C-498C91F5F3F5}"/>
              </a:ext>
            </a:extLst>
          </p:cNvPr>
          <p:cNvPicPr>
            <a:picLocks noChangeAspect="1"/>
          </p:cNvPicPr>
          <p:nvPr/>
        </p:nvPicPr>
        <p:blipFill>
          <a:blip r:embed="rId4"/>
          <a:stretch>
            <a:fillRect/>
          </a:stretch>
        </p:blipFill>
        <p:spPr>
          <a:xfrm>
            <a:off x="968646" y="2331310"/>
            <a:ext cx="1469754" cy="1469754"/>
          </a:xfrm>
          <a:prstGeom prst="rect">
            <a:avLst/>
          </a:prstGeom>
        </p:spPr>
      </p:pic>
      <p:pic>
        <p:nvPicPr>
          <p:cNvPr id="4" name="Image 3">
            <a:extLst>
              <a:ext uri="{FF2B5EF4-FFF2-40B4-BE49-F238E27FC236}">
                <a16:creationId xmlns:a16="http://schemas.microsoft.com/office/drawing/2014/main" id="{C88478F0-1158-FD36-E9AD-3EE2D00D5124}"/>
              </a:ext>
            </a:extLst>
          </p:cNvPr>
          <p:cNvPicPr>
            <a:picLocks noChangeAspect="1"/>
          </p:cNvPicPr>
          <p:nvPr/>
        </p:nvPicPr>
        <p:blipFill>
          <a:blip r:embed="rId5"/>
          <a:stretch>
            <a:fillRect/>
          </a:stretch>
        </p:blipFill>
        <p:spPr>
          <a:xfrm>
            <a:off x="2784708" y="2644677"/>
            <a:ext cx="1630363" cy="1630363"/>
          </a:xfrm>
          <a:prstGeom prst="rect">
            <a:avLst/>
          </a:prstGeom>
        </p:spPr>
      </p:pic>
      <p:pic>
        <p:nvPicPr>
          <p:cNvPr id="5" name="Image 4">
            <a:extLst>
              <a:ext uri="{FF2B5EF4-FFF2-40B4-BE49-F238E27FC236}">
                <a16:creationId xmlns:a16="http://schemas.microsoft.com/office/drawing/2014/main" id="{D9D13BCE-8D23-13BE-B81E-39B4AE04C6C7}"/>
              </a:ext>
            </a:extLst>
          </p:cNvPr>
          <p:cNvPicPr>
            <a:picLocks noChangeAspect="1"/>
          </p:cNvPicPr>
          <p:nvPr/>
        </p:nvPicPr>
        <p:blipFill>
          <a:blip r:embed="rId6"/>
          <a:stretch>
            <a:fillRect/>
          </a:stretch>
        </p:blipFill>
        <p:spPr>
          <a:xfrm>
            <a:off x="4566765" y="6375299"/>
            <a:ext cx="1569638" cy="1569638"/>
          </a:xfrm>
          <a:prstGeom prst="rect">
            <a:avLst/>
          </a:prstGeom>
        </p:spPr>
      </p:pic>
      <p:pic>
        <p:nvPicPr>
          <p:cNvPr id="6" name="Image 5">
            <a:extLst>
              <a:ext uri="{FF2B5EF4-FFF2-40B4-BE49-F238E27FC236}">
                <a16:creationId xmlns:a16="http://schemas.microsoft.com/office/drawing/2014/main" id="{AC9AD72C-229A-99CD-B628-90EDA8E2469E}"/>
              </a:ext>
            </a:extLst>
          </p:cNvPr>
          <p:cNvPicPr>
            <a:picLocks noChangeAspect="1"/>
          </p:cNvPicPr>
          <p:nvPr/>
        </p:nvPicPr>
        <p:blipFill>
          <a:blip r:embed="rId7"/>
          <a:stretch>
            <a:fillRect/>
          </a:stretch>
        </p:blipFill>
        <p:spPr>
          <a:xfrm>
            <a:off x="4626862" y="2100262"/>
            <a:ext cx="1408440" cy="1408440"/>
          </a:xfrm>
          <a:prstGeom prst="rect">
            <a:avLst/>
          </a:prstGeom>
        </p:spPr>
      </p:pic>
      <p:pic>
        <p:nvPicPr>
          <p:cNvPr id="7" name="Image 6">
            <a:extLst>
              <a:ext uri="{FF2B5EF4-FFF2-40B4-BE49-F238E27FC236}">
                <a16:creationId xmlns:a16="http://schemas.microsoft.com/office/drawing/2014/main" id="{C131225F-DFF6-7B18-7861-7A05C2DA4798}"/>
              </a:ext>
            </a:extLst>
          </p:cNvPr>
          <p:cNvPicPr>
            <a:picLocks noChangeAspect="1"/>
          </p:cNvPicPr>
          <p:nvPr/>
        </p:nvPicPr>
        <p:blipFill>
          <a:blip r:embed="rId8"/>
          <a:stretch>
            <a:fillRect/>
          </a:stretch>
        </p:blipFill>
        <p:spPr>
          <a:xfrm>
            <a:off x="2668357" y="4507874"/>
            <a:ext cx="1630363" cy="1630363"/>
          </a:xfrm>
          <a:prstGeom prst="rect">
            <a:avLst/>
          </a:prstGeom>
        </p:spPr>
      </p:pic>
      <p:pic>
        <p:nvPicPr>
          <p:cNvPr id="8" name="Image 7">
            <a:extLst>
              <a:ext uri="{FF2B5EF4-FFF2-40B4-BE49-F238E27FC236}">
                <a16:creationId xmlns:a16="http://schemas.microsoft.com/office/drawing/2014/main" id="{3EFD56A7-ADD0-5ECC-67F1-632D353DA7F0}"/>
              </a:ext>
            </a:extLst>
          </p:cNvPr>
          <p:cNvPicPr>
            <a:picLocks noChangeAspect="1"/>
          </p:cNvPicPr>
          <p:nvPr/>
        </p:nvPicPr>
        <p:blipFill>
          <a:blip r:embed="rId9"/>
          <a:stretch>
            <a:fillRect/>
          </a:stretch>
        </p:blipFill>
        <p:spPr>
          <a:xfrm>
            <a:off x="913831" y="4080502"/>
            <a:ext cx="1727049" cy="1727049"/>
          </a:xfrm>
          <a:prstGeom prst="rect">
            <a:avLst/>
          </a:prstGeom>
        </p:spPr>
      </p:pic>
      <p:pic>
        <p:nvPicPr>
          <p:cNvPr id="9" name="Image 8">
            <a:extLst>
              <a:ext uri="{FF2B5EF4-FFF2-40B4-BE49-F238E27FC236}">
                <a16:creationId xmlns:a16="http://schemas.microsoft.com/office/drawing/2014/main" id="{14BD57E3-5A8A-A5EF-C257-ECC3981F3B0C}"/>
              </a:ext>
            </a:extLst>
          </p:cNvPr>
          <p:cNvPicPr>
            <a:picLocks noChangeAspect="1"/>
          </p:cNvPicPr>
          <p:nvPr/>
        </p:nvPicPr>
        <p:blipFill>
          <a:blip r:embed="rId10"/>
          <a:stretch>
            <a:fillRect/>
          </a:stretch>
        </p:blipFill>
        <p:spPr>
          <a:xfrm>
            <a:off x="4394872" y="4614618"/>
            <a:ext cx="1630364" cy="1630364"/>
          </a:xfrm>
          <a:prstGeom prst="rect">
            <a:avLst/>
          </a:prstGeom>
        </p:spPr>
      </p:pic>
      <p:pic>
        <p:nvPicPr>
          <p:cNvPr id="10" name="Image 9">
            <a:extLst>
              <a:ext uri="{FF2B5EF4-FFF2-40B4-BE49-F238E27FC236}">
                <a16:creationId xmlns:a16="http://schemas.microsoft.com/office/drawing/2014/main" id="{F5755B89-BB64-5194-34E4-D1EF7B061233}"/>
              </a:ext>
            </a:extLst>
          </p:cNvPr>
          <p:cNvPicPr>
            <a:picLocks noChangeAspect="1"/>
          </p:cNvPicPr>
          <p:nvPr/>
        </p:nvPicPr>
        <p:blipFill>
          <a:blip r:embed="rId11"/>
          <a:stretch>
            <a:fillRect/>
          </a:stretch>
        </p:blipFill>
        <p:spPr>
          <a:xfrm>
            <a:off x="781012" y="6257713"/>
            <a:ext cx="1850078" cy="1850078"/>
          </a:xfrm>
          <a:prstGeom prst="rect">
            <a:avLst/>
          </a:prstGeom>
        </p:spPr>
      </p:pic>
      <p:pic>
        <p:nvPicPr>
          <p:cNvPr id="11" name="Image 10">
            <a:extLst>
              <a:ext uri="{FF2B5EF4-FFF2-40B4-BE49-F238E27FC236}">
                <a16:creationId xmlns:a16="http://schemas.microsoft.com/office/drawing/2014/main" id="{03CAC204-C10B-7962-2C65-0D3C0BE0E9DB}"/>
              </a:ext>
            </a:extLst>
          </p:cNvPr>
          <p:cNvPicPr>
            <a:picLocks noChangeAspect="1"/>
          </p:cNvPicPr>
          <p:nvPr/>
        </p:nvPicPr>
        <p:blipFill>
          <a:blip r:embed="rId12"/>
          <a:stretch>
            <a:fillRect/>
          </a:stretch>
        </p:blipFill>
        <p:spPr>
          <a:xfrm>
            <a:off x="2668611" y="6142600"/>
            <a:ext cx="1850078" cy="1850078"/>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ângulo 13">
            <a:extLst>
              <a:ext uri="{FF2B5EF4-FFF2-40B4-BE49-F238E27FC236}">
                <a16:creationId xmlns:a16="http://schemas.microsoft.com/office/drawing/2014/main" id="{1C1C38D5-4897-DB27-5F2B-E09567D77CD0}"/>
              </a:ext>
            </a:extLst>
          </p:cNvPr>
          <p:cNvSpPr/>
          <p:nvPr/>
        </p:nvSpPr>
        <p:spPr>
          <a:xfrm>
            <a:off x="134938"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5" name="Retângulo 14">
            <a:extLst>
              <a:ext uri="{FF2B5EF4-FFF2-40B4-BE49-F238E27FC236}">
                <a16:creationId xmlns:a16="http://schemas.microsoft.com/office/drawing/2014/main" id="{93E8ED81-DE72-9A22-0C85-9FBDABF5716F}"/>
              </a:ext>
            </a:extLst>
          </p:cNvPr>
          <p:cNvSpPr/>
          <p:nvPr/>
        </p:nvSpPr>
        <p:spPr>
          <a:xfrm>
            <a:off x="1725613"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6" name="Retângulo 15">
            <a:extLst>
              <a:ext uri="{FF2B5EF4-FFF2-40B4-BE49-F238E27FC236}">
                <a16:creationId xmlns:a16="http://schemas.microsoft.com/office/drawing/2014/main" id="{E0EAC83D-CA84-6D43-040E-E292042EF118}"/>
              </a:ext>
            </a:extLst>
          </p:cNvPr>
          <p:cNvSpPr/>
          <p:nvPr/>
        </p:nvSpPr>
        <p:spPr>
          <a:xfrm>
            <a:off x="3590925"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7" name="Retângulo 16">
            <a:extLst>
              <a:ext uri="{FF2B5EF4-FFF2-40B4-BE49-F238E27FC236}">
                <a16:creationId xmlns:a16="http://schemas.microsoft.com/office/drawing/2014/main" id="{0DEF0C68-31F5-57A7-9A94-AFDC22D85797}"/>
              </a:ext>
            </a:extLst>
          </p:cNvPr>
          <p:cNvSpPr/>
          <p:nvPr/>
        </p:nvSpPr>
        <p:spPr>
          <a:xfrm>
            <a:off x="5181600"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8" name="Retângulo 17">
            <a:extLst>
              <a:ext uri="{FF2B5EF4-FFF2-40B4-BE49-F238E27FC236}">
                <a16:creationId xmlns:a16="http://schemas.microsoft.com/office/drawing/2014/main" id="{D2F05B82-C96C-F9AC-F69D-C6CAD00A62F7}"/>
              </a:ext>
            </a:extLst>
          </p:cNvPr>
          <p:cNvSpPr/>
          <p:nvPr/>
        </p:nvSpPr>
        <p:spPr>
          <a:xfrm>
            <a:off x="150813"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9" name="Retângulo 18">
            <a:extLst>
              <a:ext uri="{FF2B5EF4-FFF2-40B4-BE49-F238E27FC236}">
                <a16:creationId xmlns:a16="http://schemas.microsoft.com/office/drawing/2014/main" id="{F630FF57-853F-474F-516B-35696329136D}"/>
              </a:ext>
            </a:extLst>
          </p:cNvPr>
          <p:cNvSpPr/>
          <p:nvPr/>
        </p:nvSpPr>
        <p:spPr>
          <a:xfrm>
            <a:off x="174148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0" name="Retângulo 19">
            <a:extLst>
              <a:ext uri="{FF2B5EF4-FFF2-40B4-BE49-F238E27FC236}">
                <a16:creationId xmlns:a16="http://schemas.microsoft.com/office/drawing/2014/main" id="{53EC0876-7CC8-C5E6-E198-73C0A66FF846}"/>
              </a:ext>
            </a:extLst>
          </p:cNvPr>
          <p:cNvSpPr/>
          <p:nvPr/>
        </p:nvSpPr>
        <p:spPr>
          <a:xfrm>
            <a:off x="3606800"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33324145-BED0-3EC7-3AF6-20BAEF176DE7}"/>
              </a:ext>
            </a:extLst>
          </p:cNvPr>
          <p:cNvSpPr/>
          <p:nvPr/>
        </p:nvSpPr>
        <p:spPr>
          <a:xfrm>
            <a:off x="5197475"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2" name="Retângulo 21">
            <a:extLst>
              <a:ext uri="{FF2B5EF4-FFF2-40B4-BE49-F238E27FC236}">
                <a16:creationId xmlns:a16="http://schemas.microsoft.com/office/drawing/2014/main" id="{083444E0-D0E9-EBBA-98BE-794EBB67B1CE}"/>
              </a:ext>
            </a:extLst>
          </p:cNvPr>
          <p:cNvSpPr/>
          <p:nvPr/>
        </p:nvSpPr>
        <p:spPr>
          <a:xfrm>
            <a:off x="15081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3" name="Retângulo 22">
            <a:extLst>
              <a:ext uri="{FF2B5EF4-FFF2-40B4-BE49-F238E27FC236}">
                <a16:creationId xmlns:a16="http://schemas.microsoft.com/office/drawing/2014/main" id="{538E4C38-FFD8-0731-CAE9-C36B8F01B484}"/>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4" name="Retângulo 23">
            <a:extLst>
              <a:ext uri="{FF2B5EF4-FFF2-40B4-BE49-F238E27FC236}">
                <a16:creationId xmlns:a16="http://schemas.microsoft.com/office/drawing/2014/main" id="{4E547BAE-D97E-0AB4-8F3C-7D7F58FE9A6D}"/>
              </a:ext>
            </a:extLst>
          </p:cNvPr>
          <p:cNvSpPr/>
          <p:nvPr/>
        </p:nvSpPr>
        <p:spPr>
          <a:xfrm>
            <a:off x="3606800"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4999FC59-7E72-4CF0-F474-D2C4737B7F2D}"/>
              </a:ext>
            </a:extLst>
          </p:cNvPr>
          <p:cNvSpPr/>
          <p:nvPr/>
        </p:nvSpPr>
        <p:spPr>
          <a:xfrm>
            <a:off x="5197475"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4" name="Retângulo 33">
            <a:extLst>
              <a:ext uri="{FF2B5EF4-FFF2-40B4-BE49-F238E27FC236}">
                <a16:creationId xmlns:a16="http://schemas.microsoft.com/office/drawing/2014/main" id="{E0A983B1-BA8A-D3C6-76A8-F7D6CAA29495}"/>
              </a:ext>
            </a:extLst>
          </p:cNvPr>
          <p:cNvSpPr/>
          <p:nvPr/>
        </p:nvSpPr>
        <p:spPr>
          <a:xfrm>
            <a:off x="134938"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5" name="Retângulo 34">
            <a:extLst>
              <a:ext uri="{FF2B5EF4-FFF2-40B4-BE49-F238E27FC236}">
                <a16:creationId xmlns:a16="http://schemas.microsoft.com/office/drawing/2014/main" id="{A03E2A89-B57E-657F-DC55-7E7BA7426FB7}"/>
              </a:ext>
            </a:extLst>
          </p:cNvPr>
          <p:cNvSpPr/>
          <p:nvPr/>
        </p:nvSpPr>
        <p:spPr>
          <a:xfrm>
            <a:off x="172561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6" name="Retângulo 35">
            <a:extLst>
              <a:ext uri="{FF2B5EF4-FFF2-40B4-BE49-F238E27FC236}">
                <a16:creationId xmlns:a16="http://schemas.microsoft.com/office/drawing/2014/main" id="{337BFCCB-CB8F-0EAA-9FD4-8DCBC5981DDA}"/>
              </a:ext>
            </a:extLst>
          </p:cNvPr>
          <p:cNvSpPr/>
          <p:nvPr/>
        </p:nvSpPr>
        <p:spPr>
          <a:xfrm>
            <a:off x="3590925"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6A430148-3626-7ABB-63C4-D4ED8B17E42D}"/>
              </a:ext>
            </a:extLst>
          </p:cNvPr>
          <p:cNvSpPr/>
          <p:nvPr/>
        </p:nvSpPr>
        <p:spPr>
          <a:xfrm>
            <a:off x="5181600"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8" name="Retângulo 37">
            <a:extLst>
              <a:ext uri="{FF2B5EF4-FFF2-40B4-BE49-F238E27FC236}">
                <a16:creationId xmlns:a16="http://schemas.microsoft.com/office/drawing/2014/main" id="{1999FAF4-5AF4-C9AD-CCEA-51BC0CDC639A}"/>
              </a:ext>
            </a:extLst>
          </p:cNvPr>
          <p:cNvSpPr/>
          <p:nvPr/>
        </p:nvSpPr>
        <p:spPr>
          <a:xfrm>
            <a:off x="150813"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9" name="Retângulo 38">
            <a:extLst>
              <a:ext uri="{FF2B5EF4-FFF2-40B4-BE49-F238E27FC236}">
                <a16:creationId xmlns:a16="http://schemas.microsoft.com/office/drawing/2014/main" id="{24D73D83-F6FF-C132-16D9-5B4CDE987AC0}"/>
              </a:ext>
            </a:extLst>
          </p:cNvPr>
          <p:cNvSpPr/>
          <p:nvPr/>
        </p:nvSpPr>
        <p:spPr>
          <a:xfrm>
            <a:off x="174148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0" name="Retângulo 39">
            <a:extLst>
              <a:ext uri="{FF2B5EF4-FFF2-40B4-BE49-F238E27FC236}">
                <a16:creationId xmlns:a16="http://schemas.microsoft.com/office/drawing/2014/main" id="{ABBAA5D8-BF38-7EDC-04C7-F132000683C5}"/>
              </a:ext>
            </a:extLst>
          </p:cNvPr>
          <p:cNvSpPr/>
          <p:nvPr/>
        </p:nvSpPr>
        <p:spPr>
          <a:xfrm>
            <a:off x="3606800"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E8CCCD54-3980-01D5-4C92-40A06034ED04}"/>
              </a:ext>
            </a:extLst>
          </p:cNvPr>
          <p:cNvSpPr/>
          <p:nvPr/>
        </p:nvSpPr>
        <p:spPr>
          <a:xfrm>
            <a:off x="5197475"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094" name="CaixaDeTexto 41">
            <a:extLst>
              <a:ext uri="{FF2B5EF4-FFF2-40B4-BE49-F238E27FC236}">
                <a16:creationId xmlns:a16="http://schemas.microsoft.com/office/drawing/2014/main" id="{6882564F-6981-7A57-2A3F-D4CBCCACAC8C}"/>
              </a:ext>
            </a:extLst>
          </p:cNvPr>
          <p:cNvSpPr txBox="1">
            <a:spLocks noChangeArrowheads="1"/>
          </p:cNvSpPr>
          <p:nvPr/>
        </p:nvSpPr>
        <p:spPr bwMode="auto">
          <a:xfrm>
            <a:off x="1196975" y="95250"/>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C’EST ?</a:t>
            </a:r>
          </a:p>
        </p:txBody>
      </p:sp>
      <p:sp>
        <p:nvSpPr>
          <p:cNvPr id="3095" name="AutoShape 10" descr="Resultado de imagem para microwave clipart">
            <a:extLst>
              <a:ext uri="{FF2B5EF4-FFF2-40B4-BE49-F238E27FC236}">
                <a16:creationId xmlns:a16="http://schemas.microsoft.com/office/drawing/2014/main" id="{3B122165-641C-5C4C-948C-16D7CC50D220}"/>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3096" name="AutoShape 32" descr="Imagem relacionada">
            <a:extLst>
              <a:ext uri="{FF2B5EF4-FFF2-40B4-BE49-F238E27FC236}">
                <a16:creationId xmlns:a16="http://schemas.microsoft.com/office/drawing/2014/main" id="{9055976A-3EEC-AA09-3B59-4D48677D4675}"/>
              </a:ext>
            </a:extLst>
          </p:cNvPr>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3097" name="AutoShape 34" descr="Resultado de imagem para iphone clipart">
            <a:extLst>
              <a:ext uri="{FF2B5EF4-FFF2-40B4-BE49-F238E27FC236}">
                <a16:creationId xmlns:a16="http://schemas.microsoft.com/office/drawing/2014/main" id="{08EF5821-FBF8-051B-38C9-851C47311709}"/>
              </a:ext>
            </a:extLst>
          </p:cNvPr>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3098" name="AutoShape 52" descr="Imagem relacionada">
            <a:extLst>
              <a:ext uri="{FF2B5EF4-FFF2-40B4-BE49-F238E27FC236}">
                <a16:creationId xmlns:a16="http://schemas.microsoft.com/office/drawing/2014/main" id="{A2CD041E-4606-0724-4159-C5F52AB5C330}"/>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3099" name="AutoShape 54" descr="Criança, Chorando, Menino, Triste, Jovem, Infeliz">
            <a:extLst>
              <a:ext uri="{FF2B5EF4-FFF2-40B4-BE49-F238E27FC236}">
                <a16:creationId xmlns:a16="http://schemas.microsoft.com/office/drawing/2014/main" id="{E4BFD4B4-6023-536D-DC1D-B1E156D50D10}"/>
              </a:ext>
            </a:extLst>
          </p:cNvPr>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3105" name="AutoShape 136" descr="Resultado de imagem para preocupado">
            <a:extLst>
              <a:ext uri="{FF2B5EF4-FFF2-40B4-BE49-F238E27FC236}">
                <a16:creationId xmlns:a16="http://schemas.microsoft.com/office/drawing/2014/main" id="{EC0DABB5-6C86-F55D-3D0D-4B7AB1016D6A}"/>
              </a:ext>
            </a:extLst>
          </p:cNvPr>
          <p:cNvSpPr>
            <a:spLocks noChangeAspect="1" noChangeArrowheads="1"/>
          </p:cNvSpPr>
          <p:nvPr/>
        </p:nvSpPr>
        <p:spPr bwMode="auto">
          <a:xfrm>
            <a:off x="1069975" y="769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pic>
        <p:nvPicPr>
          <p:cNvPr id="3122" name="Picture 50" descr="Page 37 | Images de Verre jus hd – Téléchargement gratuit sur Freepik">
            <a:extLst>
              <a:ext uri="{FF2B5EF4-FFF2-40B4-BE49-F238E27FC236}">
                <a16:creationId xmlns:a16="http://schemas.microsoft.com/office/drawing/2014/main" id="{D0608639-2EF0-76A1-2F96-F8A8423922A4}"/>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a:fillRect/>
          </a:stretch>
        </p:blipFill>
        <p:spPr bwMode="auto">
          <a:xfrm>
            <a:off x="476051" y="4029075"/>
            <a:ext cx="774698" cy="1374774"/>
          </a:xfrm>
          <a:prstGeom prst="rect">
            <a:avLst/>
          </a:prstGeom>
          <a:noFill/>
          <a:extLst>
            <a:ext uri="{909E8E84-426E-40DD-AFC4-6F175D3DCCD1}">
              <a14:hiddenFill xmlns:a14="http://schemas.microsoft.com/office/drawing/2010/main">
                <a:solidFill>
                  <a:srgbClr val="FFFFFF"/>
                </a:solidFill>
              </a14:hiddenFill>
            </a:ext>
          </a:extLst>
        </p:spPr>
      </p:pic>
      <p:pic>
        <p:nvPicPr>
          <p:cNvPr id="3128" name="Picture 56" descr="Une lumière allumée dans une pièce photo – Image gratuite de Texture sur  Unsplash">
            <a:extLst>
              <a:ext uri="{FF2B5EF4-FFF2-40B4-BE49-F238E27FC236}">
                <a16:creationId xmlns:a16="http://schemas.microsoft.com/office/drawing/2014/main" id="{F88CFF1D-6978-D9AB-9BA2-0FDE08982442}"/>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a:fillRect/>
          </a:stretch>
        </p:blipFill>
        <p:spPr bwMode="auto">
          <a:xfrm>
            <a:off x="427756" y="5644142"/>
            <a:ext cx="928687" cy="1425789"/>
          </a:xfrm>
          <a:prstGeom prst="rect">
            <a:avLst/>
          </a:prstGeom>
          <a:noFill/>
          <a:extLst>
            <a:ext uri="{909E8E84-426E-40DD-AFC4-6F175D3DCCD1}">
              <a14:hiddenFill xmlns:a14="http://schemas.microsoft.com/office/drawing/2010/main">
                <a:solidFill>
                  <a:srgbClr val="FFFFFF"/>
                </a:solidFill>
              </a14:hiddenFill>
            </a:ext>
          </a:extLst>
        </p:spPr>
      </p:pic>
      <p:pic>
        <p:nvPicPr>
          <p:cNvPr id="3130" name="Picture 58" descr="Photo de stock ampoule éteinte 260611385 | Shutterstock">
            <a:extLst>
              <a:ext uri="{FF2B5EF4-FFF2-40B4-BE49-F238E27FC236}">
                <a16:creationId xmlns:a16="http://schemas.microsoft.com/office/drawing/2014/main" id="{22AD2E34-BCA5-600B-9C46-1685DA430BCE}"/>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a:fillRect/>
          </a:stretch>
        </p:blipFill>
        <p:spPr bwMode="auto">
          <a:xfrm>
            <a:off x="3646847" y="5689684"/>
            <a:ext cx="1514580" cy="1442954"/>
          </a:xfrm>
          <a:prstGeom prst="rect">
            <a:avLst/>
          </a:prstGeom>
          <a:noFill/>
          <a:extLst>
            <a:ext uri="{909E8E84-426E-40DD-AFC4-6F175D3DCCD1}">
              <a14:hiddenFill xmlns:a14="http://schemas.microsoft.com/office/drawing/2010/main">
                <a:solidFill>
                  <a:srgbClr val="FFFFFF"/>
                </a:solidFill>
              </a14:hiddenFill>
            </a:ext>
          </a:extLst>
        </p:spPr>
      </p:pic>
      <p:pic>
        <p:nvPicPr>
          <p:cNvPr id="3132" name="Picture 60" descr="Verre Vide. Illustration Vectorielle Illustration de Vecteur - Illustration  du réflexion, alcool: 39473298">
            <a:extLst>
              <a:ext uri="{FF2B5EF4-FFF2-40B4-BE49-F238E27FC236}">
                <a16:creationId xmlns:a16="http://schemas.microsoft.com/office/drawing/2014/main" id="{6CB36288-1472-DE78-FC2B-3E1B103FCE96}"/>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a:fillRect/>
          </a:stretch>
        </p:blipFill>
        <p:spPr bwMode="auto">
          <a:xfrm>
            <a:off x="3848797" y="3989448"/>
            <a:ext cx="1068580" cy="1350233"/>
          </a:xfrm>
          <a:prstGeom prst="rect">
            <a:avLst/>
          </a:prstGeom>
          <a:noFill/>
          <a:extLst>
            <a:ext uri="{909E8E84-426E-40DD-AFC4-6F175D3DCCD1}">
              <a14:hiddenFill xmlns:a14="http://schemas.microsoft.com/office/drawing/2010/main">
                <a:solidFill>
                  <a:srgbClr val="FFFFFF"/>
                </a:solidFill>
              </a14:hiddenFill>
            </a:ext>
          </a:extLst>
        </p:spPr>
      </p:pic>
      <p:pic>
        <p:nvPicPr>
          <p:cNvPr id="3134" name="Picture 62" descr="Livre Ouvert et Fermé illustration de vecteur. Illustration du livre -  42175884">
            <a:extLst>
              <a:ext uri="{FF2B5EF4-FFF2-40B4-BE49-F238E27FC236}">
                <a16:creationId xmlns:a16="http://schemas.microsoft.com/office/drawing/2014/main" id="{ABAD3EDF-AEA3-8CA1-2A1C-34DE321C1038}"/>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a:stretch>
            <a:fillRect/>
          </a:stretch>
        </p:blipFill>
        <p:spPr bwMode="auto">
          <a:xfrm>
            <a:off x="3690255" y="2488283"/>
            <a:ext cx="1417414" cy="874266"/>
          </a:xfrm>
          <a:prstGeom prst="rect">
            <a:avLst/>
          </a:prstGeom>
          <a:noFill/>
          <a:extLst>
            <a:ext uri="{909E8E84-426E-40DD-AFC4-6F175D3DCCD1}">
              <a14:hiddenFill xmlns:a14="http://schemas.microsoft.com/office/drawing/2010/main">
                <a:solidFill>
                  <a:srgbClr val="FFFFFF"/>
                </a:solidFill>
              </a14:hiddenFill>
            </a:ext>
          </a:extLst>
        </p:spPr>
      </p:pic>
      <p:pic>
        <p:nvPicPr>
          <p:cNvPr id="3136" name="Picture 64" descr="Livre Ouvert et Fermé illustration de vecteur. Illustration du livre -  42175884">
            <a:extLst>
              <a:ext uri="{FF2B5EF4-FFF2-40B4-BE49-F238E27FC236}">
                <a16:creationId xmlns:a16="http://schemas.microsoft.com/office/drawing/2014/main" id="{3FE664FB-F56B-4C56-EDEB-1B36F33FB85F}"/>
              </a:ext>
            </a:extLst>
          </p:cNvPr>
          <p:cNvPicPr>
            <a:picLocks noChangeAspect="1" noChangeArrowheads="1"/>
          </p:cNvPicPr>
          <p:nvPr/>
        </p:nvPicPr>
        <p:blipFill rotWithShape="1">
          <a:blip r:embed="rId8">
            <a:extLst>
              <a:ext uri="{28A0092B-C50C-407E-A947-70E740481C1C}">
                <a14:useLocalDpi xmlns:a14="http://schemas.microsoft.com/office/drawing/2010/main"/>
              </a:ext>
            </a:extLst>
          </a:blip>
          <a:srcRect/>
          <a:stretch>
            <a:fillRect/>
          </a:stretch>
        </p:blipFill>
        <p:spPr bwMode="auto">
          <a:xfrm>
            <a:off x="195527" y="2476233"/>
            <a:ext cx="1471348" cy="1121743"/>
          </a:xfrm>
          <a:prstGeom prst="rect">
            <a:avLst/>
          </a:prstGeom>
          <a:noFill/>
          <a:extLst>
            <a:ext uri="{909E8E84-426E-40DD-AFC4-6F175D3DCCD1}">
              <a14:hiddenFill xmlns:a14="http://schemas.microsoft.com/office/drawing/2010/main">
                <a:solidFill>
                  <a:srgbClr val="FFFFFF"/>
                </a:solidFill>
              </a14:hiddenFill>
            </a:ext>
          </a:extLst>
        </p:spPr>
      </p:pic>
      <p:pic>
        <p:nvPicPr>
          <p:cNvPr id="3144" name="Picture 72" descr="Caractère plat dessinant deux tasses de café sur la table Affichage du  concept de boisson au café pour le café Idée pour la publicité carte de  visite image de marque identité d'entreprise">
            <a:extLst>
              <a:ext uri="{FF2B5EF4-FFF2-40B4-BE49-F238E27FC236}">
                <a16:creationId xmlns:a16="http://schemas.microsoft.com/office/drawing/2014/main" id="{2CA94D04-7F70-A630-509C-5F866E7B10C4}"/>
              </a:ext>
            </a:extLst>
          </p:cNvPr>
          <p:cNvPicPr>
            <a:picLocks noChangeAspect="1" noChangeArrowheads="1"/>
          </p:cNvPicPr>
          <p:nvPr/>
        </p:nvPicPr>
        <p:blipFill rotWithShape="1">
          <a:blip r:embed="rId9">
            <a:extLst>
              <a:ext uri="{28A0092B-C50C-407E-A947-70E740481C1C}">
                <a14:useLocalDpi xmlns:a14="http://schemas.microsoft.com/office/drawing/2010/main"/>
              </a:ext>
            </a:extLst>
          </a:blip>
          <a:srcRect r="-1"/>
          <a:stretch>
            <a:fillRect/>
          </a:stretch>
        </p:blipFill>
        <p:spPr bwMode="auto">
          <a:xfrm>
            <a:off x="195526" y="7298329"/>
            <a:ext cx="1487223" cy="1385187"/>
          </a:xfrm>
          <a:prstGeom prst="rect">
            <a:avLst/>
          </a:prstGeom>
          <a:noFill/>
          <a:extLst>
            <a:ext uri="{909E8E84-426E-40DD-AFC4-6F175D3DCCD1}">
              <a14:hiddenFill xmlns:a14="http://schemas.microsoft.com/office/drawing/2010/main">
                <a:solidFill>
                  <a:srgbClr val="FFFFFF"/>
                </a:solidFill>
              </a14:hiddenFill>
            </a:ext>
          </a:extLst>
        </p:spPr>
      </p:pic>
      <p:pic>
        <p:nvPicPr>
          <p:cNvPr id="3146" name="Picture 74" descr="Sirop Boisson Rafraîchissante SIROP ICE BÄR SLUSH - 5L Pour 30L De Boisson  Glacée - Saveur Bleu Orange - Rafraîchissant Pour Toute La Famille Machine  à Granité">
            <a:extLst>
              <a:ext uri="{FF2B5EF4-FFF2-40B4-BE49-F238E27FC236}">
                <a16:creationId xmlns:a16="http://schemas.microsoft.com/office/drawing/2014/main" id="{DE9CAFA8-902B-6C87-8A66-CA99ED1CB2BF}"/>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a:stretch>
            <a:fillRect/>
          </a:stretch>
        </p:blipFill>
        <p:spPr bwMode="auto">
          <a:xfrm>
            <a:off x="3795780" y="7274593"/>
            <a:ext cx="1174614" cy="1430756"/>
          </a:xfrm>
          <a:prstGeom prst="rect">
            <a:avLst/>
          </a:prstGeom>
          <a:noFill/>
          <a:extLst>
            <a:ext uri="{909E8E84-426E-40DD-AFC4-6F175D3DCCD1}">
              <a14:hiddenFill xmlns:a14="http://schemas.microsoft.com/office/drawing/2010/main">
                <a:solidFill>
                  <a:srgbClr val="FFFFFF"/>
                </a:solidFill>
              </a14:hiddenFill>
            </a:ext>
          </a:extLst>
        </p:spPr>
      </p:pic>
      <p:pic>
        <p:nvPicPr>
          <p:cNvPr id="3148" name="Picture 76" descr="1 000+ Stylo Cassé Stock Illustrations, graphiques vectoriels libre de  droits et Clip Art - iStock | Stylo mordu, Mine cassée">
            <a:extLst>
              <a:ext uri="{FF2B5EF4-FFF2-40B4-BE49-F238E27FC236}">
                <a16:creationId xmlns:a16="http://schemas.microsoft.com/office/drawing/2014/main" id="{0277C426-3749-B120-4EF9-B20BA8B824FC}"/>
              </a:ext>
            </a:extLst>
          </p:cNvPr>
          <p:cNvPicPr>
            <a:picLocks noChangeAspect="1" noChangeArrowheads="1"/>
          </p:cNvPicPr>
          <p:nvPr/>
        </p:nvPicPr>
        <p:blipFill rotWithShape="1">
          <a:blip r:embed="rId11">
            <a:extLst>
              <a:ext uri="{28A0092B-C50C-407E-A947-70E740481C1C}">
                <a14:useLocalDpi xmlns:a14="http://schemas.microsoft.com/office/drawing/2010/main"/>
              </a:ext>
            </a:extLst>
          </a:blip>
          <a:srcRect/>
          <a:stretch>
            <a:fillRect/>
          </a:stretch>
        </p:blipFill>
        <p:spPr bwMode="auto">
          <a:xfrm>
            <a:off x="232284" y="922338"/>
            <a:ext cx="1474914" cy="927100"/>
          </a:xfrm>
          <a:prstGeom prst="rect">
            <a:avLst/>
          </a:prstGeom>
          <a:noFill/>
          <a:extLst>
            <a:ext uri="{909E8E84-426E-40DD-AFC4-6F175D3DCCD1}">
              <a14:hiddenFill xmlns:a14="http://schemas.microsoft.com/office/drawing/2010/main">
                <a:solidFill>
                  <a:srgbClr val="FFFFFF"/>
                </a:solidFill>
              </a14:hiddenFill>
            </a:ext>
          </a:extLst>
        </p:spPr>
      </p:pic>
      <p:pic>
        <p:nvPicPr>
          <p:cNvPr id="3150" name="Picture 78" descr="Image générée">
            <a:extLst>
              <a:ext uri="{FF2B5EF4-FFF2-40B4-BE49-F238E27FC236}">
                <a16:creationId xmlns:a16="http://schemas.microsoft.com/office/drawing/2014/main" id="{FFA99D28-A084-F8AC-DCEC-04844BDAB860}"/>
              </a:ext>
            </a:extLst>
          </p:cNvPr>
          <p:cNvPicPr>
            <a:picLocks noChangeAspect="1" noChangeArrowheads="1"/>
          </p:cNvPicPr>
          <p:nvPr/>
        </p:nvPicPr>
        <p:blipFill rotWithShape="1">
          <a:blip r:embed="rId12">
            <a:extLst>
              <a:ext uri="{28A0092B-C50C-407E-A947-70E740481C1C}">
                <a14:useLocalDpi xmlns:a14="http://schemas.microsoft.com/office/drawing/2010/main"/>
              </a:ext>
            </a:extLst>
          </a:blip>
          <a:srcRect/>
          <a:stretch>
            <a:fillRect/>
          </a:stretch>
        </p:blipFill>
        <p:spPr bwMode="auto">
          <a:xfrm>
            <a:off x="3690284" y="874135"/>
            <a:ext cx="1458916" cy="100232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tângulo 13">
            <a:extLst>
              <a:ext uri="{FF2B5EF4-FFF2-40B4-BE49-F238E27FC236}">
                <a16:creationId xmlns:a16="http://schemas.microsoft.com/office/drawing/2014/main" id="{1E338895-F0C0-E57B-2941-8AB78EED70E1}"/>
              </a:ext>
            </a:extLst>
          </p:cNvPr>
          <p:cNvSpPr/>
          <p:nvPr/>
        </p:nvSpPr>
        <p:spPr>
          <a:xfrm>
            <a:off x="134938"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5" name="Retângulo 14">
            <a:extLst>
              <a:ext uri="{FF2B5EF4-FFF2-40B4-BE49-F238E27FC236}">
                <a16:creationId xmlns:a16="http://schemas.microsoft.com/office/drawing/2014/main" id="{2F4AEB11-2130-60D6-5BC8-B8BC7466F061}"/>
              </a:ext>
            </a:extLst>
          </p:cNvPr>
          <p:cNvSpPr/>
          <p:nvPr/>
        </p:nvSpPr>
        <p:spPr>
          <a:xfrm>
            <a:off x="1725613" y="7235825"/>
            <a:ext cx="1600199"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6" name="Retângulo 15">
            <a:extLst>
              <a:ext uri="{FF2B5EF4-FFF2-40B4-BE49-F238E27FC236}">
                <a16:creationId xmlns:a16="http://schemas.microsoft.com/office/drawing/2014/main" id="{A9F91561-3C18-863A-B622-54DD924B3AB6}"/>
              </a:ext>
            </a:extLst>
          </p:cNvPr>
          <p:cNvSpPr/>
          <p:nvPr/>
        </p:nvSpPr>
        <p:spPr>
          <a:xfrm>
            <a:off x="3590925"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7" name="Retângulo 16">
            <a:extLst>
              <a:ext uri="{FF2B5EF4-FFF2-40B4-BE49-F238E27FC236}">
                <a16:creationId xmlns:a16="http://schemas.microsoft.com/office/drawing/2014/main" id="{55243CB4-FA1D-86E4-0607-23E2210991EE}"/>
              </a:ext>
            </a:extLst>
          </p:cNvPr>
          <p:cNvSpPr/>
          <p:nvPr/>
        </p:nvSpPr>
        <p:spPr>
          <a:xfrm>
            <a:off x="5181600"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8" name="Retângulo 17">
            <a:extLst>
              <a:ext uri="{FF2B5EF4-FFF2-40B4-BE49-F238E27FC236}">
                <a16:creationId xmlns:a16="http://schemas.microsoft.com/office/drawing/2014/main" id="{C84708F8-E656-56AB-B6DF-76529B42391D}"/>
              </a:ext>
            </a:extLst>
          </p:cNvPr>
          <p:cNvSpPr/>
          <p:nvPr/>
        </p:nvSpPr>
        <p:spPr>
          <a:xfrm>
            <a:off x="150813"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9" name="Retângulo 18">
            <a:extLst>
              <a:ext uri="{FF2B5EF4-FFF2-40B4-BE49-F238E27FC236}">
                <a16:creationId xmlns:a16="http://schemas.microsoft.com/office/drawing/2014/main" id="{E7B7EB67-C593-6D2C-3078-8B02D453B3F3}"/>
              </a:ext>
            </a:extLst>
          </p:cNvPr>
          <p:cNvSpPr/>
          <p:nvPr/>
        </p:nvSpPr>
        <p:spPr>
          <a:xfrm>
            <a:off x="174148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0" name="Retângulo 19">
            <a:extLst>
              <a:ext uri="{FF2B5EF4-FFF2-40B4-BE49-F238E27FC236}">
                <a16:creationId xmlns:a16="http://schemas.microsoft.com/office/drawing/2014/main" id="{E6D7EC15-1723-55A6-3F3F-63D480D7C64F}"/>
              </a:ext>
            </a:extLst>
          </p:cNvPr>
          <p:cNvSpPr/>
          <p:nvPr/>
        </p:nvSpPr>
        <p:spPr>
          <a:xfrm>
            <a:off x="3606800"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90CFF576-5893-16E6-0830-82F246D00BFC}"/>
              </a:ext>
            </a:extLst>
          </p:cNvPr>
          <p:cNvSpPr/>
          <p:nvPr/>
        </p:nvSpPr>
        <p:spPr>
          <a:xfrm>
            <a:off x="5197475"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2" name="Retângulo 21">
            <a:extLst>
              <a:ext uri="{FF2B5EF4-FFF2-40B4-BE49-F238E27FC236}">
                <a16:creationId xmlns:a16="http://schemas.microsoft.com/office/drawing/2014/main" id="{864CF668-9A8D-EA16-FFC4-CAD49A5B351D}"/>
              </a:ext>
            </a:extLst>
          </p:cNvPr>
          <p:cNvSpPr/>
          <p:nvPr/>
        </p:nvSpPr>
        <p:spPr>
          <a:xfrm>
            <a:off x="15081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3" name="Retângulo 22">
            <a:extLst>
              <a:ext uri="{FF2B5EF4-FFF2-40B4-BE49-F238E27FC236}">
                <a16:creationId xmlns:a16="http://schemas.microsoft.com/office/drawing/2014/main" id="{4FAE1755-3F98-125A-99D4-0E0165E65D6E}"/>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4" name="Retângulo 23">
            <a:extLst>
              <a:ext uri="{FF2B5EF4-FFF2-40B4-BE49-F238E27FC236}">
                <a16:creationId xmlns:a16="http://schemas.microsoft.com/office/drawing/2014/main" id="{248AD265-A6CD-80F8-BE71-754B6381BA58}"/>
              </a:ext>
            </a:extLst>
          </p:cNvPr>
          <p:cNvSpPr/>
          <p:nvPr/>
        </p:nvSpPr>
        <p:spPr>
          <a:xfrm>
            <a:off x="3606800"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2097E699-A2EE-7574-799D-AF412C4AFD36}"/>
              </a:ext>
            </a:extLst>
          </p:cNvPr>
          <p:cNvSpPr/>
          <p:nvPr/>
        </p:nvSpPr>
        <p:spPr>
          <a:xfrm>
            <a:off x="5197475"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4" name="Retângulo 33">
            <a:extLst>
              <a:ext uri="{FF2B5EF4-FFF2-40B4-BE49-F238E27FC236}">
                <a16:creationId xmlns:a16="http://schemas.microsoft.com/office/drawing/2014/main" id="{83DBEC37-6FF7-4F37-37EC-C86F2377C1A0}"/>
              </a:ext>
            </a:extLst>
          </p:cNvPr>
          <p:cNvSpPr/>
          <p:nvPr/>
        </p:nvSpPr>
        <p:spPr>
          <a:xfrm>
            <a:off x="134938"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5" name="Retângulo 34">
            <a:extLst>
              <a:ext uri="{FF2B5EF4-FFF2-40B4-BE49-F238E27FC236}">
                <a16:creationId xmlns:a16="http://schemas.microsoft.com/office/drawing/2014/main" id="{7D71C921-46E0-C04C-935D-C8B38F445C7F}"/>
              </a:ext>
            </a:extLst>
          </p:cNvPr>
          <p:cNvSpPr/>
          <p:nvPr/>
        </p:nvSpPr>
        <p:spPr>
          <a:xfrm>
            <a:off x="172561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6" name="Retângulo 35">
            <a:extLst>
              <a:ext uri="{FF2B5EF4-FFF2-40B4-BE49-F238E27FC236}">
                <a16:creationId xmlns:a16="http://schemas.microsoft.com/office/drawing/2014/main" id="{B7F6451D-FB94-EA56-1AA6-CEB664E553A8}"/>
              </a:ext>
            </a:extLst>
          </p:cNvPr>
          <p:cNvSpPr/>
          <p:nvPr/>
        </p:nvSpPr>
        <p:spPr>
          <a:xfrm>
            <a:off x="3590925"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F274F367-BB2D-0369-39C1-2D28489CB466}"/>
              </a:ext>
            </a:extLst>
          </p:cNvPr>
          <p:cNvSpPr/>
          <p:nvPr/>
        </p:nvSpPr>
        <p:spPr>
          <a:xfrm>
            <a:off x="5181600"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8" name="Retângulo 37">
            <a:extLst>
              <a:ext uri="{FF2B5EF4-FFF2-40B4-BE49-F238E27FC236}">
                <a16:creationId xmlns:a16="http://schemas.microsoft.com/office/drawing/2014/main" id="{AB8C2C01-0250-35C1-B5E6-4557B2473019}"/>
              </a:ext>
            </a:extLst>
          </p:cNvPr>
          <p:cNvSpPr/>
          <p:nvPr/>
        </p:nvSpPr>
        <p:spPr>
          <a:xfrm>
            <a:off x="150813"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9" name="Retângulo 38">
            <a:extLst>
              <a:ext uri="{FF2B5EF4-FFF2-40B4-BE49-F238E27FC236}">
                <a16:creationId xmlns:a16="http://schemas.microsoft.com/office/drawing/2014/main" id="{A7010F01-C032-BEA9-FEEF-E790FB37B92E}"/>
              </a:ext>
            </a:extLst>
          </p:cNvPr>
          <p:cNvSpPr/>
          <p:nvPr/>
        </p:nvSpPr>
        <p:spPr>
          <a:xfrm>
            <a:off x="174148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0" name="Retângulo 39">
            <a:extLst>
              <a:ext uri="{FF2B5EF4-FFF2-40B4-BE49-F238E27FC236}">
                <a16:creationId xmlns:a16="http://schemas.microsoft.com/office/drawing/2014/main" id="{F7E32806-D54D-400D-21B6-16DBD9C3D9C3}"/>
              </a:ext>
            </a:extLst>
          </p:cNvPr>
          <p:cNvSpPr/>
          <p:nvPr/>
        </p:nvSpPr>
        <p:spPr>
          <a:xfrm>
            <a:off x="3606800"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0A6235F5-6072-36DB-329C-AB6CC1D3764B}"/>
              </a:ext>
            </a:extLst>
          </p:cNvPr>
          <p:cNvSpPr/>
          <p:nvPr/>
        </p:nvSpPr>
        <p:spPr>
          <a:xfrm>
            <a:off x="5197475"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18" name="AutoShape 10" descr="Resultado de imagem para microwave clipart">
            <a:extLst>
              <a:ext uri="{FF2B5EF4-FFF2-40B4-BE49-F238E27FC236}">
                <a16:creationId xmlns:a16="http://schemas.microsoft.com/office/drawing/2014/main" id="{887CD718-B85C-09EC-70F4-9BF873B7D994}"/>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19" name="AutoShape 30" descr="Imagem relacionada">
            <a:extLst>
              <a:ext uri="{FF2B5EF4-FFF2-40B4-BE49-F238E27FC236}">
                <a16:creationId xmlns:a16="http://schemas.microsoft.com/office/drawing/2014/main" id="{7CDBD465-1D7A-7567-9F5A-F6A0EDA036BB}"/>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0" name="AutoShape 32" descr="Imagem relacionada">
            <a:extLst>
              <a:ext uri="{FF2B5EF4-FFF2-40B4-BE49-F238E27FC236}">
                <a16:creationId xmlns:a16="http://schemas.microsoft.com/office/drawing/2014/main" id="{10449144-97C3-C800-C013-4006F47B3EAD}"/>
              </a:ext>
            </a:extLst>
          </p:cNvPr>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1" name="AutoShape 34" descr="Resultado de imagem para iphone clipart">
            <a:extLst>
              <a:ext uri="{FF2B5EF4-FFF2-40B4-BE49-F238E27FC236}">
                <a16:creationId xmlns:a16="http://schemas.microsoft.com/office/drawing/2014/main" id="{D401A581-4FD9-14D6-D837-AF99BDB36283}"/>
              </a:ext>
            </a:extLst>
          </p:cNvPr>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2" name="AutoShape 52" descr="Imagem relacionada">
            <a:extLst>
              <a:ext uri="{FF2B5EF4-FFF2-40B4-BE49-F238E27FC236}">
                <a16:creationId xmlns:a16="http://schemas.microsoft.com/office/drawing/2014/main" id="{CD34CCA1-AD54-6B63-5544-9EB3F108FD5E}"/>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3" name="AutoShape 54" descr="Criança, Chorando, Menino, Triste, Jovem, Infeliz">
            <a:extLst>
              <a:ext uri="{FF2B5EF4-FFF2-40B4-BE49-F238E27FC236}">
                <a16:creationId xmlns:a16="http://schemas.microsoft.com/office/drawing/2014/main" id="{8791CB5B-8420-254C-5504-FAAA18396A96}"/>
              </a:ext>
            </a:extLst>
          </p:cNvPr>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34" name="CaixaDeTexto 41">
            <a:extLst>
              <a:ext uri="{FF2B5EF4-FFF2-40B4-BE49-F238E27FC236}">
                <a16:creationId xmlns:a16="http://schemas.microsoft.com/office/drawing/2014/main" id="{4DDFC3D9-3F4C-DE30-1D08-F16A0B8E53DC}"/>
              </a:ext>
            </a:extLst>
          </p:cNvPr>
          <p:cNvSpPr txBox="1">
            <a:spLocks noChangeArrowheads="1"/>
          </p:cNvSpPr>
          <p:nvPr/>
        </p:nvSpPr>
        <p:spPr bwMode="auto">
          <a:xfrm>
            <a:off x="1196975" y="95250"/>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ON EST ?</a:t>
            </a:r>
          </a:p>
        </p:txBody>
      </p:sp>
      <p:pic>
        <p:nvPicPr>
          <p:cNvPr id="4136" name="Picture 40" descr="2 000+ Cheveux Court Stock Illustrations, graphiques vectoriels libre de  droits et Clip Art - iStock | Short hair, Femme, Cheveux courts">
            <a:extLst>
              <a:ext uri="{FF2B5EF4-FFF2-40B4-BE49-F238E27FC236}">
                <a16:creationId xmlns:a16="http://schemas.microsoft.com/office/drawing/2014/main" id="{AB19E8B9-5916-96EF-371D-A4FDB45C0447}"/>
              </a:ext>
            </a:extLst>
          </p:cNvPr>
          <p:cNvPicPr>
            <a:picLocks noChangeAspect="1" noChangeArrowheads="1"/>
          </p:cNvPicPr>
          <p:nvPr/>
        </p:nvPicPr>
        <p:blipFill rotWithShape="1">
          <a:blip r:embed="rId2">
            <a:extLst>
              <a:ext uri="{28A0092B-C50C-407E-A947-70E740481C1C}">
                <a14:useLocalDpi xmlns:a14="http://schemas.microsoft.com/office/drawing/2010/main"/>
              </a:ext>
            </a:extLst>
          </a:blip>
          <a:srcRect/>
          <a:stretch>
            <a:fillRect/>
          </a:stretch>
        </p:blipFill>
        <p:spPr bwMode="auto">
          <a:xfrm>
            <a:off x="227885" y="676593"/>
            <a:ext cx="1445342" cy="1401286"/>
          </a:xfrm>
          <a:prstGeom prst="rect">
            <a:avLst/>
          </a:prstGeom>
          <a:noFill/>
          <a:extLst>
            <a:ext uri="{909E8E84-426E-40DD-AFC4-6F175D3DCCD1}">
              <a14:hiddenFill xmlns:a14="http://schemas.microsoft.com/office/drawing/2010/main">
                <a:solidFill>
                  <a:srgbClr val="FFFFFF"/>
                </a:solidFill>
              </a14:hiddenFill>
            </a:ext>
          </a:extLst>
        </p:spPr>
      </p:pic>
      <p:pic>
        <p:nvPicPr>
          <p:cNvPr id="4138" name="Picture 42" descr="La Coiffure De Collection Pour Le Dessin De Cheveux Noirs De L'homme Et De  Femme a Placé 2 Illustration de Vecteur - Illustration du tête, bouclé:  84754901">
            <a:extLst>
              <a:ext uri="{FF2B5EF4-FFF2-40B4-BE49-F238E27FC236}">
                <a16:creationId xmlns:a16="http://schemas.microsoft.com/office/drawing/2014/main" id="{0B6942E9-850F-4F33-EC17-899840D75C9F}"/>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a:fillRect/>
          </a:stretch>
        </p:blipFill>
        <p:spPr bwMode="auto">
          <a:xfrm>
            <a:off x="4005065" y="643375"/>
            <a:ext cx="648072" cy="1352430"/>
          </a:xfrm>
          <a:prstGeom prst="rect">
            <a:avLst/>
          </a:prstGeom>
          <a:noFill/>
          <a:extLst>
            <a:ext uri="{909E8E84-426E-40DD-AFC4-6F175D3DCCD1}">
              <a14:hiddenFill xmlns:a14="http://schemas.microsoft.com/office/drawing/2010/main">
                <a:solidFill>
                  <a:srgbClr val="FFFFFF"/>
                </a:solidFill>
              </a14:hiddenFill>
            </a:ext>
          </a:extLst>
        </p:spPr>
      </p:pic>
      <p:pic>
        <p:nvPicPr>
          <p:cNvPr id="4140" name="Picture 44" descr="Cheveux Blonds – Les Coifferies d'Annie">
            <a:extLst>
              <a:ext uri="{FF2B5EF4-FFF2-40B4-BE49-F238E27FC236}">
                <a16:creationId xmlns:a16="http://schemas.microsoft.com/office/drawing/2014/main" id="{9A720583-12DE-8705-4C1C-837E07AC5B9E}"/>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a:fillRect/>
          </a:stretch>
        </p:blipFill>
        <p:spPr bwMode="auto">
          <a:xfrm>
            <a:off x="307975" y="2307927"/>
            <a:ext cx="1149848" cy="1477963"/>
          </a:xfrm>
          <a:prstGeom prst="rect">
            <a:avLst/>
          </a:prstGeom>
          <a:noFill/>
          <a:extLst>
            <a:ext uri="{909E8E84-426E-40DD-AFC4-6F175D3DCCD1}">
              <a14:hiddenFill xmlns:a14="http://schemas.microsoft.com/office/drawing/2010/main">
                <a:solidFill>
                  <a:srgbClr val="FFFFFF"/>
                </a:solidFill>
              </a14:hiddenFill>
            </a:ext>
          </a:extLst>
        </p:spPr>
      </p:pic>
      <p:pic>
        <p:nvPicPr>
          <p:cNvPr id="4142" name="Picture 46" descr="Brun caramel tendance – Joico">
            <a:extLst>
              <a:ext uri="{FF2B5EF4-FFF2-40B4-BE49-F238E27FC236}">
                <a16:creationId xmlns:a16="http://schemas.microsoft.com/office/drawing/2014/main" id="{1E25931E-3B4D-9B9A-7D42-88F6ED522F15}"/>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460375" y="3940664"/>
            <a:ext cx="936991" cy="1444312"/>
          </a:xfrm>
          <a:prstGeom prst="rect">
            <a:avLst/>
          </a:prstGeom>
          <a:noFill/>
          <a:extLst>
            <a:ext uri="{909E8E84-426E-40DD-AFC4-6F175D3DCCD1}">
              <a14:hiddenFill xmlns:a14="http://schemas.microsoft.com/office/drawing/2010/main">
                <a:solidFill>
                  <a:srgbClr val="FFFFFF"/>
                </a:solidFill>
              </a14:hiddenFill>
            </a:ext>
          </a:extLst>
        </p:spPr>
      </p:pic>
      <p:pic>
        <p:nvPicPr>
          <p:cNvPr id="4146" name="Picture 50" descr="5.4 Châtain Clair Cuivré - Châtain Venity - INTENSE">
            <a:extLst>
              <a:ext uri="{FF2B5EF4-FFF2-40B4-BE49-F238E27FC236}">
                <a16:creationId xmlns:a16="http://schemas.microsoft.com/office/drawing/2014/main" id="{0F0B47CF-7B6C-42E4-CCAB-120F27CBE8F0}"/>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694906" y="3989388"/>
            <a:ext cx="1376362" cy="1376362"/>
          </a:xfrm>
          <a:prstGeom prst="rect">
            <a:avLst/>
          </a:prstGeom>
          <a:noFill/>
          <a:extLst>
            <a:ext uri="{909E8E84-426E-40DD-AFC4-6F175D3DCCD1}">
              <a14:hiddenFill xmlns:a14="http://schemas.microsoft.com/office/drawing/2010/main">
                <a:solidFill>
                  <a:srgbClr val="FFFFFF"/>
                </a:solidFill>
              </a14:hiddenFill>
            </a:ext>
          </a:extLst>
        </p:spPr>
      </p:pic>
      <p:pic>
        <p:nvPicPr>
          <p:cNvPr id="4148" name="Picture 52" descr="Découvrez 7 idées roux carotte | coiffure couleur, coloration cheveux,  cheveux teints, idée couleur cheveux et bien plus encore">
            <a:extLst>
              <a:ext uri="{FF2B5EF4-FFF2-40B4-BE49-F238E27FC236}">
                <a16:creationId xmlns:a16="http://schemas.microsoft.com/office/drawing/2014/main" id="{33771AA0-D7D1-EFA7-0D2E-F862AA818C33}"/>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a:stretch>
            <a:fillRect/>
          </a:stretch>
        </p:blipFill>
        <p:spPr bwMode="auto">
          <a:xfrm>
            <a:off x="3846685" y="2313397"/>
            <a:ext cx="964832" cy="1416233"/>
          </a:xfrm>
          <a:prstGeom prst="rect">
            <a:avLst/>
          </a:prstGeom>
          <a:noFill/>
          <a:extLst>
            <a:ext uri="{909E8E84-426E-40DD-AFC4-6F175D3DCCD1}">
              <a14:hiddenFill xmlns:a14="http://schemas.microsoft.com/office/drawing/2010/main">
                <a:solidFill>
                  <a:srgbClr val="FFFFFF"/>
                </a:solidFill>
              </a14:hiddenFill>
            </a:ext>
          </a:extLst>
        </p:spPr>
      </p:pic>
      <p:pic>
        <p:nvPicPr>
          <p:cNvPr id="4150" name="Picture 54">
            <a:extLst>
              <a:ext uri="{FF2B5EF4-FFF2-40B4-BE49-F238E27FC236}">
                <a16:creationId xmlns:a16="http://schemas.microsoft.com/office/drawing/2014/main" id="{1287C4F7-35D5-4B85-7605-6F540B147F49}"/>
              </a:ext>
            </a:extLst>
          </p:cNvPr>
          <p:cNvPicPr>
            <a:picLocks noChangeAspect="1" noChangeArrowheads="1"/>
          </p:cNvPicPr>
          <p:nvPr/>
        </p:nvPicPr>
        <p:blipFill rotWithShape="1">
          <a:blip r:embed="rId8">
            <a:extLst>
              <a:ext uri="{28A0092B-C50C-407E-A947-70E740481C1C}">
                <a14:useLocalDpi xmlns:a14="http://schemas.microsoft.com/office/drawing/2010/main"/>
              </a:ext>
            </a:extLst>
          </a:blip>
          <a:srcRect/>
          <a:stretch>
            <a:fillRect/>
          </a:stretch>
        </p:blipFill>
        <p:spPr bwMode="auto">
          <a:xfrm>
            <a:off x="3694906" y="5709511"/>
            <a:ext cx="1376362" cy="1377087"/>
          </a:xfrm>
          <a:prstGeom prst="rect">
            <a:avLst/>
          </a:prstGeom>
          <a:noFill/>
          <a:extLst>
            <a:ext uri="{909E8E84-426E-40DD-AFC4-6F175D3DCCD1}">
              <a14:hiddenFill xmlns:a14="http://schemas.microsoft.com/office/drawing/2010/main">
                <a:solidFill>
                  <a:srgbClr val="FFFFFF"/>
                </a:solidFill>
              </a14:hiddenFill>
            </a:ext>
          </a:extLst>
        </p:spPr>
      </p:pic>
      <p:pic>
        <p:nvPicPr>
          <p:cNvPr id="4154" name="Picture 58" descr="Fat male cartoon character | Premium Vector">
            <a:extLst>
              <a:ext uri="{FF2B5EF4-FFF2-40B4-BE49-F238E27FC236}">
                <a16:creationId xmlns:a16="http://schemas.microsoft.com/office/drawing/2014/main" id="{2EFB5E27-1084-E44B-64E3-CCE2159E83A3}"/>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86394" y="7253288"/>
            <a:ext cx="1036781" cy="1425574"/>
          </a:xfrm>
          <a:prstGeom prst="rect">
            <a:avLst/>
          </a:prstGeom>
          <a:noFill/>
          <a:extLst>
            <a:ext uri="{909E8E84-426E-40DD-AFC4-6F175D3DCCD1}">
              <a14:hiddenFill xmlns:a14="http://schemas.microsoft.com/office/drawing/2010/main">
                <a:solidFill>
                  <a:srgbClr val="FFFFFF"/>
                </a:solidFill>
              </a14:hiddenFill>
            </a:ext>
          </a:extLst>
        </p:spPr>
      </p:pic>
      <p:pic>
        <p:nvPicPr>
          <p:cNvPr id="4156" name="Picture 60" descr="Image générée">
            <a:extLst>
              <a:ext uri="{FF2B5EF4-FFF2-40B4-BE49-F238E27FC236}">
                <a16:creationId xmlns:a16="http://schemas.microsoft.com/office/drawing/2014/main" id="{429D42D4-2C19-4ED7-5AE3-9A48B92A8A82}"/>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l="-1" r="-576"/>
          <a:stretch>
            <a:fillRect/>
          </a:stretch>
        </p:blipFill>
        <p:spPr bwMode="auto">
          <a:xfrm>
            <a:off x="183608" y="5646375"/>
            <a:ext cx="1535655" cy="1377087"/>
          </a:xfrm>
          <a:prstGeom prst="rect">
            <a:avLst/>
          </a:prstGeom>
          <a:noFill/>
          <a:extLst>
            <a:ext uri="{909E8E84-426E-40DD-AFC4-6F175D3DCCD1}">
              <a14:hiddenFill xmlns:a14="http://schemas.microsoft.com/office/drawing/2010/main">
                <a:solidFill>
                  <a:srgbClr val="FFFFFF"/>
                </a:solidFill>
              </a14:hiddenFill>
            </a:ext>
          </a:extLst>
        </p:spPr>
      </p:pic>
      <p:pic>
        <p:nvPicPr>
          <p:cNvPr id="4158" name="Picture 62" descr="Jeune homme mince et mince en short rouge Type de corps endomorphe masculin  Illustration vectorielle de style dessin animé sur fond blanc | Vecteur  Premium">
            <a:extLst>
              <a:ext uri="{FF2B5EF4-FFF2-40B4-BE49-F238E27FC236}">
                <a16:creationId xmlns:a16="http://schemas.microsoft.com/office/drawing/2014/main" id="{5FC46A49-D5E3-4A53-4186-D146F97D49CA}"/>
              </a:ext>
            </a:extLst>
          </p:cNvPr>
          <p:cNvPicPr>
            <a:picLocks noChangeAspect="1" noChangeArrowheads="1"/>
          </p:cNvPicPr>
          <p:nvPr/>
        </p:nvPicPr>
        <p:blipFill rotWithShape="1">
          <a:blip r:embed="rId11">
            <a:extLst>
              <a:ext uri="{28A0092B-C50C-407E-A947-70E740481C1C}">
                <a14:useLocalDpi xmlns:a14="http://schemas.microsoft.com/office/drawing/2010/main"/>
              </a:ext>
            </a:extLst>
          </a:blip>
          <a:srcRect/>
          <a:stretch>
            <a:fillRect/>
          </a:stretch>
        </p:blipFill>
        <p:spPr bwMode="auto">
          <a:xfrm>
            <a:off x="4024040" y="7265442"/>
            <a:ext cx="629097" cy="14816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EB774F-3C8F-DBD3-B668-FFD06BC0C798}"/>
            </a:ext>
          </a:extLst>
        </p:cNvPr>
        <p:cNvGrpSpPr/>
        <p:nvPr/>
      </p:nvGrpSpPr>
      <p:grpSpPr>
        <a:xfrm>
          <a:off x="0" y="0"/>
          <a:ext cx="0" cy="0"/>
          <a:chOff x="0" y="0"/>
          <a:chExt cx="0" cy="0"/>
        </a:xfrm>
      </p:grpSpPr>
      <p:sp>
        <p:nvSpPr>
          <p:cNvPr id="14" name="Retângulo 13">
            <a:extLst>
              <a:ext uri="{FF2B5EF4-FFF2-40B4-BE49-F238E27FC236}">
                <a16:creationId xmlns:a16="http://schemas.microsoft.com/office/drawing/2014/main" id="{A92F188F-277B-59E4-6A8B-5408C4C8F7F9}"/>
              </a:ext>
            </a:extLst>
          </p:cNvPr>
          <p:cNvSpPr/>
          <p:nvPr/>
        </p:nvSpPr>
        <p:spPr>
          <a:xfrm>
            <a:off x="134938"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5" name="Retângulo 14">
            <a:extLst>
              <a:ext uri="{FF2B5EF4-FFF2-40B4-BE49-F238E27FC236}">
                <a16:creationId xmlns:a16="http://schemas.microsoft.com/office/drawing/2014/main" id="{763F262B-6634-9DD3-385E-6B8E4B6A5A2F}"/>
              </a:ext>
            </a:extLst>
          </p:cNvPr>
          <p:cNvSpPr/>
          <p:nvPr/>
        </p:nvSpPr>
        <p:spPr>
          <a:xfrm>
            <a:off x="1725613" y="7235825"/>
            <a:ext cx="1600199"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6" name="Retângulo 15">
            <a:extLst>
              <a:ext uri="{FF2B5EF4-FFF2-40B4-BE49-F238E27FC236}">
                <a16:creationId xmlns:a16="http://schemas.microsoft.com/office/drawing/2014/main" id="{10C46597-CE66-CE9A-4670-02571F2B3CC7}"/>
              </a:ext>
            </a:extLst>
          </p:cNvPr>
          <p:cNvSpPr/>
          <p:nvPr/>
        </p:nvSpPr>
        <p:spPr>
          <a:xfrm>
            <a:off x="3590925"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7" name="Retângulo 16">
            <a:extLst>
              <a:ext uri="{FF2B5EF4-FFF2-40B4-BE49-F238E27FC236}">
                <a16:creationId xmlns:a16="http://schemas.microsoft.com/office/drawing/2014/main" id="{08C324BF-F9F6-ABFB-61CA-4FDF85AF227B}"/>
              </a:ext>
            </a:extLst>
          </p:cNvPr>
          <p:cNvSpPr/>
          <p:nvPr/>
        </p:nvSpPr>
        <p:spPr>
          <a:xfrm>
            <a:off x="5181600"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8" name="Retângulo 17">
            <a:extLst>
              <a:ext uri="{FF2B5EF4-FFF2-40B4-BE49-F238E27FC236}">
                <a16:creationId xmlns:a16="http://schemas.microsoft.com/office/drawing/2014/main" id="{8080E932-5EF3-F334-2CC9-A3FB9F00DAF7}"/>
              </a:ext>
            </a:extLst>
          </p:cNvPr>
          <p:cNvSpPr/>
          <p:nvPr/>
        </p:nvSpPr>
        <p:spPr>
          <a:xfrm>
            <a:off x="150813"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9" name="Retângulo 18">
            <a:extLst>
              <a:ext uri="{FF2B5EF4-FFF2-40B4-BE49-F238E27FC236}">
                <a16:creationId xmlns:a16="http://schemas.microsoft.com/office/drawing/2014/main" id="{74388EFC-4CB2-2CF9-07C7-EA85F8BABF74}"/>
              </a:ext>
            </a:extLst>
          </p:cNvPr>
          <p:cNvSpPr/>
          <p:nvPr/>
        </p:nvSpPr>
        <p:spPr>
          <a:xfrm>
            <a:off x="174148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0" name="Retângulo 19">
            <a:extLst>
              <a:ext uri="{FF2B5EF4-FFF2-40B4-BE49-F238E27FC236}">
                <a16:creationId xmlns:a16="http://schemas.microsoft.com/office/drawing/2014/main" id="{D095BD38-6405-6942-19C6-793700865CB1}"/>
              </a:ext>
            </a:extLst>
          </p:cNvPr>
          <p:cNvSpPr/>
          <p:nvPr/>
        </p:nvSpPr>
        <p:spPr>
          <a:xfrm>
            <a:off x="3606800"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43476C36-73A9-E3F6-8E9C-BCFC668191CA}"/>
              </a:ext>
            </a:extLst>
          </p:cNvPr>
          <p:cNvSpPr/>
          <p:nvPr/>
        </p:nvSpPr>
        <p:spPr>
          <a:xfrm>
            <a:off x="5197475"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2" name="Retângulo 21">
            <a:extLst>
              <a:ext uri="{FF2B5EF4-FFF2-40B4-BE49-F238E27FC236}">
                <a16:creationId xmlns:a16="http://schemas.microsoft.com/office/drawing/2014/main" id="{0153C986-07B8-96B4-BF1E-F093E8623BB1}"/>
              </a:ext>
            </a:extLst>
          </p:cNvPr>
          <p:cNvSpPr/>
          <p:nvPr/>
        </p:nvSpPr>
        <p:spPr>
          <a:xfrm>
            <a:off x="15081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3" name="Retângulo 22">
            <a:extLst>
              <a:ext uri="{FF2B5EF4-FFF2-40B4-BE49-F238E27FC236}">
                <a16:creationId xmlns:a16="http://schemas.microsoft.com/office/drawing/2014/main" id="{81A91181-6F99-B1DC-EB5F-90C4AAE32817}"/>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4" name="Retângulo 23">
            <a:extLst>
              <a:ext uri="{FF2B5EF4-FFF2-40B4-BE49-F238E27FC236}">
                <a16:creationId xmlns:a16="http://schemas.microsoft.com/office/drawing/2014/main" id="{83FC3C31-11D7-4152-9726-2250A37BC616}"/>
              </a:ext>
            </a:extLst>
          </p:cNvPr>
          <p:cNvSpPr/>
          <p:nvPr/>
        </p:nvSpPr>
        <p:spPr>
          <a:xfrm>
            <a:off x="3606800"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E37A5654-1084-4C19-4208-7458C02E50BF}"/>
              </a:ext>
            </a:extLst>
          </p:cNvPr>
          <p:cNvSpPr/>
          <p:nvPr/>
        </p:nvSpPr>
        <p:spPr>
          <a:xfrm>
            <a:off x="5197475"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4" name="Retângulo 33">
            <a:extLst>
              <a:ext uri="{FF2B5EF4-FFF2-40B4-BE49-F238E27FC236}">
                <a16:creationId xmlns:a16="http://schemas.microsoft.com/office/drawing/2014/main" id="{A22F6856-CF1E-B311-FF5F-2C9DF5C2D669}"/>
              </a:ext>
            </a:extLst>
          </p:cNvPr>
          <p:cNvSpPr/>
          <p:nvPr/>
        </p:nvSpPr>
        <p:spPr>
          <a:xfrm>
            <a:off x="134938"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5" name="Retângulo 34">
            <a:extLst>
              <a:ext uri="{FF2B5EF4-FFF2-40B4-BE49-F238E27FC236}">
                <a16:creationId xmlns:a16="http://schemas.microsoft.com/office/drawing/2014/main" id="{93D22072-4884-C404-37D2-E2ABD2598C6C}"/>
              </a:ext>
            </a:extLst>
          </p:cNvPr>
          <p:cNvSpPr/>
          <p:nvPr/>
        </p:nvSpPr>
        <p:spPr>
          <a:xfrm>
            <a:off x="172561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6" name="Retângulo 35">
            <a:extLst>
              <a:ext uri="{FF2B5EF4-FFF2-40B4-BE49-F238E27FC236}">
                <a16:creationId xmlns:a16="http://schemas.microsoft.com/office/drawing/2014/main" id="{0609BDCF-0CFC-C983-E7EF-F3DA9138C273}"/>
              </a:ext>
            </a:extLst>
          </p:cNvPr>
          <p:cNvSpPr/>
          <p:nvPr/>
        </p:nvSpPr>
        <p:spPr>
          <a:xfrm>
            <a:off x="3590925"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A3848F14-3025-F492-DD3C-13E9535724C4}"/>
              </a:ext>
            </a:extLst>
          </p:cNvPr>
          <p:cNvSpPr/>
          <p:nvPr/>
        </p:nvSpPr>
        <p:spPr>
          <a:xfrm>
            <a:off x="5181600"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8" name="Retângulo 37">
            <a:extLst>
              <a:ext uri="{FF2B5EF4-FFF2-40B4-BE49-F238E27FC236}">
                <a16:creationId xmlns:a16="http://schemas.microsoft.com/office/drawing/2014/main" id="{9F344200-7D2B-4C39-76BA-EB05666D96E6}"/>
              </a:ext>
            </a:extLst>
          </p:cNvPr>
          <p:cNvSpPr/>
          <p:nvPr/>
        </p:nvSpPr>
        <p:spPr>
          <a:xfrm>
            <a:off x="150813"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9" name="Retângulo 38">
            <a:extLst>
              <a:ext uri="{FF2B5EF4-FFF2-40B4-BE49-F238E27FC236}">
                <a16:creationId xmlns:a16="http://schemas.microsoft.com/office/drawing/2014/main" id="{D51DF579-0C6C-F153-BC4C-ED3114983D9C}"/>
              </a:ext>
            </a:extLst>
          </p:cNvPr>
          <p:cNvSpPr/>
          <p:nvPr/>
        </p:nvSpPr>
        <p:spPr>
          <a:xfrm>
            <a:off x="174148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0" name="Retângulo 39">
            <a:extLst>
              <a:ext uri="{FF2B5EF4-FFF2-40B4-BE49-F238E27FC236}">
                <a16:creationId xmlns:a16="http://schemas.microsoft.com/office/drawing/2014/main" id="{C4EBAA22-D5A9-BF86-A101-3FCA13BF99B1}"/>
              </a:ext>
            </a:extLst>
          </p:cNvPr>
          <p:cNvSpPr/>
          <p:nvPr/>
        </p:nvSpPr>
        <p:spPr>
          <a:xfrm>
            <a:off x="3606800"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55C96E3D-3532-2A58-E3C7-396AA4E0D3E8}"/>
              </a:ext>
            </a:extLst>
          </p:cNvPr>
          <p:cNvSpPr/>
          <p:nvPr/>
        </p:nvSpPr>
        <p:spPr>
          <a:xfrm>
            <a:off x="5197475"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18" name="AutoShape 10" descr="Resultado de imagem para microwave clipart">
            <a:extLst>
              <a:ext uri="{FF2B5EF4-FFF2-40B4-BE49-F238E27FC236}">
                <a16:creationId xmlns:a16="http://schemas.microsoft.com/office/drawing/2014/main" id="{A81B82F0-7953-3B81-EBAD-6A49B5214371}"/>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19" name="AutoShape 30" descr="Imagem relacionada">
            <a:extLst>
              <a:ext uri="{FF2B5EF4-FFF2-40B4-BE49-F238E27FC236}">
                <a16:creationId xmlns:a16="http://schemas.microsoft.com/office/drawing/2014/main" id="{5CB0C7C7-66FD-3DCE-5949-743B85E6D344}"/>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0" name="AutoShape 32" descr="Imagem relacionada">
            <a:extLst>
              <a:ext uri="{FF2B5EF4-FFF2-40B4-BE49-F238E27FC236}">
                <a16:creationId xmlns:a16="http://schemas.microsoft.com/office/drawing/2014/main" id="{1CED512F-2C36-8B43-7283-908B36F56A34}"/>
              </a:ext>
            </a:extLst>
          </p:cNvPr>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1" name="AutoShape 34" descr="Resultado de imagem para iphone clipart">
            <a:extLst>
              <a:ext uri="{FF2B5EF4-FFF2-40B4-BE49-F238E27FC236}">
                <a16:creationId xmlns:a16="http://schemas.microsoft.com/office/drawing/2014/main" id="{D80376E1-B543-F6CE-E550-FC34FCEAAB86}"/>
              </a:ext>
            </a:extLst>
          </p:cNvPr>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2" name="AutoShape 52" descr="Imagem relacionada">
            <a:extLst>
              <a:ext uri="{FF2B5EF4-FFF2-40B4-BE49-F238E27FC236}">
                <a16:creationId xmlns:a16="http://schemas.microsoft.com/office/drawing/2014/main" id="{0EB02582-92E2-F6EF-9449-1003AE196075}"/>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3" name="AutoShape 54" descr="Criança, Chorando, Menino, Triste, Jovem, Infeliz">
            <a:extLst>
              <a:ext uri="{FF2B5EF4-FFF2-40B4-BE49-F238E27FC236}">
                <a16:creationId xmlns:a16="http://schemas.microsoft.com/office/drawing/2014/main" id="{DAE63994-C01B-3943-E998-1B85BCD4ABED}"/>
              </a:ext>
            </a:extLst>
          </p:cNvPr>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34" name="CaixaDeTexto 41">
            <a:extLst>
              <a:ext uri="{FF2B5EF4-FFF2-40B4-BE49-F238E27FC236}">
                <a16:creationId xmlns:a16="http://schemas.microsoft.com/office/drawing/2014/main" id="{0F62C33C-A486-0FA4-AB4D-727D7018EA8E}"/>
              </a:ext>
            </a:extLst>
          </p:cNvPr>
          <p:cNvSpPr txBox="1">
            <a:spLocks noChangeArrowheads="1"/>
          </p:cNvSpPr>
          <p:nvPr/>
        </p:nvSpPr>
        <p:spPr bwMode="auto">
          <a:xfrm>
            <a:off x="1196975" y="95250"/>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C’EST ?</a:t>
            </a:r>
          </a:p>
        </p:txBody>
      </p:sp>
      <p:pic>
        <p:nvPicPr>
          <p:cNvPr id="31748" name="Picture 4" descr="T Shirt à Manches Courtes Rayées Avec Des Lignes Horizontales En Gris  Marine Rouge Et Blanc">
            <a:extLst>
              <a:ext uri="{FF2B5EF4-FFF2-40B4-BE49-F238E27FC236}">
                <a16:creationId xmlns:a16="http://schemas.microsoft.com/office/drawing/2014/main" id="{9DD2FD64-FA27-BA3D-58E8-E359AC67C850}"/>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17910" y="653374"/>
            <a:ext cx="1467526" cy="1467526"/>
          </a:xfrm>
          <a:prstGeom prst="rect">
            <a:avLst/>
          </a:prstGeom>
          <a:noFill/>
          <a:extLst>
            <a:ext uri="{909E8E84-426E-40DD-AFC4-6F175D3DCCD1}">
              <a14:hiddenFill xmlns:a14="http://schemas.microsoft.com/office/drawing/2010/main">
                <a:solidFill>
                  <a:srgbClr val="FFFFFF"/>
                </a:solidFill>
              </a14:hiddenFill>
            </a:ext>
          </a:extLst>
        </p:spPr>
      </p:pic>
      <p:pic>
        <p:nvPicPr>
          <p:cNvPr id="31750" name="Picture 6" descr="Page 7 | Images de Dessin t shirt uni – Téléchargement gratuit sur Freepik">
            <a:extLst>
              <a:ext uri="{FF2B5EF4-FFF2-40B4-BE49-F238E27FC236}">
                <a16:creationId xmlns:a16="http://schemas.microsoft.com/office/drawing/2014/main" id="{8C984859-7EAA-18AE-C3BF-0DC423BFBA4E}"/>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a:fillRect/>
          </a:stretch>
        </p:blipFill>
        <p:spPr bwMode="auto">
          <a:xfrm>
            <a:off x="3736600" y="658721"/>
            <a:ext cx="1364756" cy="1416233"/>
          </a:xfrm>
          <a:prstGeom prst="rect">
            <a:avLst/>
          </a:prstGeom>
          <a:noFill/>
          <a:extLst>
            <a:ext uri="{909E8E84-426E-40DD-AFC4-6F175D3DCCD1}">
              <a14:hiddenFill xmlns:a14="http://schemas.microsoft.com/office/drawing/2010/main">
                <a:solidFill>
                  <a:srgbClr val="FFFFFF"/>
                </a:solidFill>
              </a14:hiddenFill>
            </a:ext>
          </a:extLst>
        </p:spPr>
      </p:pic>
      <p:pic>
        <p:nvPicPr>
          <p:cNvPr id="31754" name="Picture 10" descr="Page 5 | Images de Chemise carreaux – Téléchargement gratuit sur Freepik">
            <a:extLst>
              <a:ext uri="{FF2B5EF4-FFF2-40B4-BE49-F238E27FC236}">
                <a16:creationId xmlns:a16="http://schemas.microsoft.com/office/drawing/2014/main" id="{07F589FA-E81C-5B4B-18D9-FDCE23BFA97E}"/>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a:stretch>
            <a:fillRect/>
          </a:stretch>
        </p:blipFill>
        <p:spPr bwMode="auto">
          <a:xfrm>
            <a:off x="261228" y="2333439"/>
            <a:ext cx="1424208" cy="1376734"/>
          </a:xfrm>
          <a:prstGeom prst="rect">
            <a:avLst/>
          </a:prstGeom>
          <a:noFill/>
          <a:extLst>
            <a:ext uri="{909E8E84-426E-40DD-AFC4-6F175D3DCCD1}">
              <a14:hiddenFill xmlns:a14="http://schemas.microsoft.com/office/drawing/2010/main">
                <a:solidFill>
                  <a:srgbClr val="FFFFFF"/>
                </a:solidFill>
              </a14:hiddenFill>
            </a:ext>
          </a:extLst>
        </p:spPr>
      </p:pic>
      <p:pic>
        <p:nvPicPr>
          <p:cNvPr id="31756" name="Picture 12" descr="TOUR DE FRANCE T-shirt femme Logo Pois 2019">
            <a:extLst>
              <a:ext uri="{FF2B5EF4-FFF2-40B4-BE49-F238E27FC236}">
                <a16:creationId xmlns:a16="http://schemas.microsoft.com/office/drawing/2014/main" id="{36998DE0-5060-A39B-B5FD-5CB42B149F36}"/>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a:fillRect/>
          </a:stretch>
        </p:blipFill>
        <p:spPr bwMode="auto">
          <a:xfrm>
            <a:off x="3798528" y="2289413"/>
            <a:ext cx="1080120" cy="1464786"/>
          </a:xfrm>
          <a:prstGeom prst="rect">
            <a:avLst/>
          </a:prstGeom>
          <a:noFill/>
          <a:extLst>
            <a:ext uri="{909E8E84-426E-40DD-AFC4-6F175D3DCCD1}">
              <a14:hiddenFill xmlns:a14="http://schemas.microsoft.com/office/drawing/2010/main">
                <a:solidFill>
                  <a:srgbClr val="FFFFFF"/>
                </a:solidFill>
              </a14:hiddenFill>
            </a:ext>
          </a:extLst>
        </p:spPr>
      </p:pic>
      <p:pic>
        <p:nvPicPr>
          <p:cNvPr id="31760" name="Picture 16" descr="longue manche sweat-shirt technique dessin mode plat esquisser vecteur  illustration modèle 35373329 Art vectoriel chez Vecteezy">
            <a:extLst>
              <a:ext uri="{FF2B5EF4-FFF2-40B4-BE49-F238E27FC236}">
                <a16:creationId xmlns:a16="http://schemas.microsoft.com/office/drawing/2014/main" id="{8D5A33B1-BA94-4043-8450-4A10108E1E3F}"/>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a:fillRect/>
          </a:stretch>
        </p:blipFill>
        <p:spPr bwMode="auto">
          <a:xfrm>
            <a:off x="3769304" y="4055843"/>
            <a:ext cx="1350150" cy="1296144"/>
          </a:xfrm>
          <a:prstGeom prst="rect">
            <a:avLst/>
          </a:prstGeom>
          <a:noFill/>
          <a:extLst>
            <a:ext uri="{909E8E84-426E-40DD-AFC4-6F175D3DCCD1}">
              <a14:hiddenFill xmlns:a14="http://schemas.microsoft.com/office/drawing/2010/main">
                <a:solidFill>
                  <a:srgbClr val="FFFFFF"/>
                </a:solidFill>
              </a14:hiddenFill>
            </a:ext>
          </a:extLst>
        </p:spPr>
      </p:pic>
      <p:pic>
        <p:nvPicPr>
          <p:cNvPr id="31762" name="Picture 18" descr="Modèle Dillustration Vectorielle De Dessin Technique De T Shirt à Manches  Courtes PNG , Modèle De T Shirt, T Shirt Blanc, T Shirt à Manches Courtes  PNG et vecteur pour téléchargement gratuit">
            <a:extLst>
              <a:ext uri="{FF2B5EF4-FFF2-40B4-BE49-F238E27FC236}">
                <a16:creationId xmlns:a16="http://schemas.microsoft.com/office/drawing/2014/main" id="{29D8B9BA-C74A-8F45-1B5F-017981FBF963}"/>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l="25445" t="11217" r="48574" b="12635"/>
          <a:stretch>
            <a:fillRect/>
          </a:stretch>
        </p:blipFill>
        <p:spPr bwMode="auto">
          <a:xfrm>
            <a:off x="493167" y="3982395"/>
            <a:ext cx="778822" cy="1369591"/>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44" descr="Linge propre - Vecteurs : téléchargez gratuitement des vecteurs de haute  qualité sur Freepik | Freepik">
            <a:extLst>
              <a:ext uri="{FF2B5EF4-FFF2-40B4-BE49-F238E27FC236}">
                <a16:creationId xmlns:a16="http://schemas.microsoft.com/office/drawing/2014/main" id="{BDAC078D-D110-2E28-6A38-E444A35DFA26}"/>
              </a:ext>
            </a:extLst>
          </p:cNvPr>
          <p:cNvPicPr>
            <a:picLocks noChangeAspect="1" noChangeArrowheads="1"/>
          </p:cNvPicPr>
          <p:nvPr/>
        </p:nvPicPr>
        <p:blipFill rotWithShape="1">
          <a:blip r:embed="rId8">
            <a:extLst>
              <a:ext uri="{28A0092B-C50C-407E-A947-70E740481C1C}">
                <a14:useLocalDpi xmlns:a14="http://schemas.microsoft.com/office/drawing/2010/main"/>
              </a:ext>
            </a:extLst>
          </a:blip>
          <a:srcRect/>
          <a:stretch>
            <a:fillRect/>
          </a:stretch>
        </p:blipFill>
        <p:spPr bwMode="auto">
          <a:xfrm>
            <a:off x="177800" y="5791229"/>
            <a:ext cx="1541463" cy="1107283"/>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70" descr="T Shirt Blanc Avec Des Taches Déclaboussures De Boue PNG , Taches De Boue, Chemise  Sale, T Shirt En Désordre Image PNG pour le téléchargement libre">
            <a:extLst>
              <a:ext uri="{FF2B5EF4-FFF2-40B4-BE49-F238E27FC236}">
                <a16:creationId xmlns:a16="http://schemas.microsoft.com/office/drawing/2014/main" id="{D634EFD7-84D3-B17D-0923-B397255E85A0}"/>
              </a:ext>
            </a:extLst>
          </p:cNvPr>
          <p:cNvPicPr>
            <a:picLocks noChangeAspect="1" noChangeArrowheads="1"/>
          </p:cNvPicPr>
          <p:nvPr/>
        </p:nvPicPr>
        <p:blipFill>
          <a:blip r:embed="rId9">
            <a:extLst>
              <a:ext uri="{28A0092B-C50C-407E-A947-70E740481C1C}">
                <a14:useLocalDpi xmlns:a14="http://schemas.microsoft.com/office/drawing/2010/main"/>
              </a:ext>
            </a:extLst>
          </a:blip>
          <a:srcRect/>
          <a:stretch>
            <a:fillRect/>
          </a:stretch>
        </p:blipFill>
        <p:spPr bwMode="auto">
          <a:xfrm>
            <a:off x="3676933" y="5592874"/>
            <a:ext cx="1484089" cy="1484089"/>
          </a:xfrm>
          <a:prstGeom prst="rect">
            <a:avLst/>
          </a:prstGeom>
          <a:noFill/>
          <a:extLst>
            <a:ext uri="{909E8E84-426E-40DD-AFC4-6F175D3DCCD1}">
              <a14:hiddenFill xmlns:a14="http://schemas.microsoft.com/office/drawing/2010/main">
                <a:solidFill>
                  <a:srgbClr val="FFFFFF"/>
                </a:solidFill>
              </a14:hiddenFill>
            </a:ext>
          </a:extLst>
        </p:spPr>
      </p:pic>
      <p:pic>
        <p:nvPicPr>
          <p:cNvPr id="31764" name="Picture 20" descr="Enfant Mouillé Par Temps Pluvieux Illustration De Dessin Animé D'un Garçon  Sous La Pluie Vecteur PNG , Clipart De Pluie, Clipart Météo, Clipart De  Dessin Animé Illustration Image sur Pngtree, Libres de">
            <a:extLst>
              <a:ext uri="{FF2B5EF4-FFF2-40B4-BE49-F238E27FC236}">
                <a16:creationId xmlns:a16="http://schemas.microsoft.com/office/drawing/2014/main" id="{F28A4736-AA0E-6A03-C9CE-3B141E5D6AA3}"/>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a:stretch>
            <a:fillRect/>
          </a:stretch>
        </p:blipFill>
        <p:spPr bwMode="auto">
          <a:xfrm>
            <a:off x="401876" y="7310710"/>
            <a:ext cx="961404" cy="1368152"/>
          </a:xfrm>
          <a:prstGeom prst="rect">
            <a:avLst/>
          </a:prstGeom>
          <a:noFill/>
          <a:extLst>
            <a:ext uri="{909E8E84-426E-40DD-AFC4-6F175D3DCCD1}">
              <a14:hiddenFill xmlns:a14="http://schemas.microsoft.com/office/drawing/2010/main">
                <a:solidFill>
                  <a:srgbClr val="FFFFFF"/>
                </a:solidFill>
              </a14:hiddenFill>
            </a:ext>
          </a:extLst>
        </p:spPr>
      </p:pic>
      <p:pic>
        <p:nvPicPr>
          <p:cNvPr id="31766" name="Picture 22" descr="38,761,408 illustrations de Varal | DepositPhotos">
            <a:extLst>
              <a:ext uri="{FF2B5EF4-FFF2-40B4-BE49-F238E27FC236}">
                <a16:creationId xmlns:a16="http://schemas.microsoft.com/office/drawing/2014/main" id="{A8DC6607-8117-2635-9971-96428F51ADA2}"/>
              </a:ext>
            </a:extLst>
          </p:cNvPr>
          <p:cNvPicPr>
            <a:picLocks noChangeAspect="1" noChangeArrowheads="1"/>
          </p:cNvPicPr>
          <p:nvPr/>
        </p:nvPicPr>
        <p:blipFill rotWithShape="1">
          <a:blip r:embed="rId11">
            <a:extLst>
              <a:ext uri="{28A0092B-C50C-407E-A947-70E740481C1C}">
                <a14:useLocalDpi xmlns:a14="http://schemas.microsoft.com/office/drawing/2010/main"/>
              </a:ext>
            </a:extLst>
          </a:blip>
          <a:srcRect/>
          <a:stretch>
            <a:fillRect/>
          </a:stretch>
        </p:blipFill>
        <p:spPr bwMode="auto">
          <a:xfrm>
            <a:off x="3609658" y="7310710"/>
            <a:ext cx="1553102" cy="12221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388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B4A8AF-8790-0D77-20C4-0FEC5274BEC9}"/>
            </a:ext>
          </a:extLst>
        </p:cNvPr>
        <p:cNvGrpSpPr/>
        <p:nvPr/>
      </p:nvGrpSpPr>
      <p:grpSpPr>
        <a:xfrm>
          <a:off x="0" y="0"/>
          <a:ext cx="0" cy="0"/>
          <a:chOff x="0" y="0"/>
          <a:chExt cx="0" cy="0"/>
        </a:xfrm>
      </p:grpSpPr>
      <p:sp>
        <p:nvSpPr>
          <p:cNvPr id="14" name="Retângulo 13">
            <a:extLst>
              <a:ext uri="{FF2B5EF4-FFF2-40B4-BE49-F238E27FC236}">
                <a16:creationId xmlns:a16="http://schemas.microsoft.com/office/drawing/2014/main" id="{5E181712-F294-A0E3-5E3D-6CBE8FEC20B8}"/>
              </a:ext>
            </a:extLst>
          </p:cNvPr>
          <p:cNvSpPr/>
          <p:nvPr/>
        </p:nvSpPr>
        <p:spPr>
          <a:xfrm>
            <a:off x="134938"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5" name="Retângulo 14">
            <a:extLst>
              <a:ext uri="{FF2B5EF4-FFF2-40B4-BE49-F238E27FC236}">
                <a16:creationId xmlns:a16="http://schemas.microsoft.com/office/drawing/2014/main" id="{653AF06C-54A1-CA24-AD87-25B5518678E3}"/>
              </a:ext>
            </a:extLst>
          </p:cNvPr>
          <p:cNvSpPr/>
          <p:nvPr/>
        </p:nvSpPr>
        <p:spPr>
          <a:xfrm>
            <a:off x="1725613" y="7235825"/>
            <a:ext cx="1600199"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6" name="Retângulo 15">
            <a:extLst>
              <a:ext uri="{FF2B5EF4-FFF2-40B4-BE49-F238E27FC236}">
                <a16:creationId xmlns:a16="http://schemas.microsoft.com/office/drawing/2014/main" id="{F575D21A-A9D8-CEA0-341D-1DB879B680A4}"/>
              </a:ext>
            </a:extLst>
          </p:cNvPr>
          <p:cNvSpPr/>
          <p:nvPr/>
        </p:nvSpPr>
        <p:spPr>
          <a:xfrm>
            <a:off x="3590925"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7" name="Retângulo 16">
            <a:extLst>
              <a:ext uri="{FF2B5EF4-FFF2-40B4-BE49-F238E27FC236}">
                <a16:creationId xmlns:a16="http://schemas.microsoft.com/office/drawing/2014/main" id="{79D45B53-EAA9-243A-49C5-88D7939E6BED}"/>
              </a:ext>
            </a:extLst>
          </p:cNvPr>
          <p:cNvSpPr/>
          <p:nvPr/>
        </p:nvSpPr>
        <p:spPr>
          <a:xfrm>
            <a:off x="5181600"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8" name="Retângulo 17">
            <a:extLst>
              <a:ext uri="{FF2B5EF4-FFF2-40B4-BE49-F238E27FC236}">
                <a16:creationId xmlns:a16="http://schemas.microsoft.com/office/drawing/2014/main" id="{ED49CEE1-822E-F57D-7A39-A59C27E640B4}"/>
              </a:ext>
            </a:extLst>
          </p:cNvPr>
          <p:cNvSpPr/>
          <p:nvPr/>
        </p:nvSpPr>
        <p:spPr>
          <a:xfrm>
            <a:off x="150813"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9" name="Retângulo 18">
            <a:extLst>
              <a:ext uri="{FF2B5EF4-FFF2-40B4-BE49-F238E27FC236}">
                <a16:creationId xmlns:a16="http://schemas.microsoft.com/office/drawing/2014/main" id="{F8890632-2B8D-F9BF-5636-6C664D5C8B70}"/>
              </a:ext>
            </a:extLst>
          </p:cNvPr>
          <p:cNvSpPr/>
          <p:nvPr/>
        </p:nvSpPr>
        <p:spPr>
          <a:xfrm>
            <a:off x="174148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0" name="Retângulo 19">
            <a:extLst>
              <a:ext uri="{FF2B5EF4-FFF2-40B4-BE49-F238E27FC236}">
                <a16:creationId xmlns:a16="http://schemas.microsoft.com/office/drawing/2014/main" id="{01E911EE-171F-54A8-1720-67F1C591C75E}"/>
              </a:ext>
            </a:extLst>
          </p:cNvPr>
          <p:cNvSpPr/>
          <p:nvPr/>
        </p:nvSpPr>
        <p:spPr>
          <a:xfrm>
            <a:off x="3606800"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C75D7BDA-B154-AA02-5EB1-3B5238476FDD}"/>
              </a:ext>
            </a:extLst>
          </p:cNvPr>
          <p:cNvSpPr/>
          <p:nvPr/>
        </p:nvSpPr>
        <p:spPr>
          <a:xfrm>
            <a:off x="5197475"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2" name="Retângulo 21">
            <a:extLst>
              <a:ext uri="{FF2B5EF4-FFF2-40B4-BE49-F238E27FC236}">
                <a16:creationId xmlns:a16="http://schemas.microsoft.com/office/drawing/2014/main" id="{B5AE67FD-7857-2A96-046F-75F4B2241D58}"/>
              </a:ext>
            </a:extLst>
          </p:cNvPr>
          <p:cNvSpPr/>
          <p:nvPr/>
        </p:nvSpPr>
        <p:spPr>
          <a:xfrm>
            <a:off x="15081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3" name="Retângulo 22">
            <a:extLst>
              <a:ext uri="{FF2B5EF4-FFF2-40B4-BE49-F238E27FC236}">
                <a16:creationId xmlns:a16="http://schemas.microsoft.com/office/drawing/2014/main" id="{800E29BA-36E6-5A2A-2E09-4AF134A666FE}"/>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4" name="Retângulo 23">
            <a:extLst>
              <a:ext uri="{FF2B5EF4-FFF2-40B4-BE49-F238E27FC236}">
                <a16:creationId xmlns:a16="http://schemas.microsoft.com/office/drawing/2014/main" id="{CF0C86CD-126A-16F5-A589-491ABC1FE32B}"/>
              </a:ext>
            </a:extLst>
          </p:cNvPr>
          <p:cNvSpPr/>
          <p:nvPr/>
        </p:nvSpPr>
        <p:spPr>
          <a:xfrm>
            <a:off x="3606800"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755E0ADC-495E-FF58-2971-52FEC32F4BB9}"/>
              </a:ext>
            </a:extLst>
          </p:cNvPr>
          <p:cNvSpPr/>
          <p:nvPr/>
        </p:nvSpPr>
        <p:spPr>
          <a:xfrm>
            <a:off x="5197475"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4" name="Retângulo 33">
            <a:extLst>
              <a:ext uri="{FF2B5EF4-FFF2-40B4-BE49-F238E27FC236}">
                <a16:creationId xmlns:a16="http://schemas.microsoft.com/office/drawing/2014/main" id="{FE950642-D902-9ECD-DC1D-296E264F25AC}"/>
              </a:ext>
            </a:extLst>
          </p:cNvPr>
          <p:cNvSpPr/>
          <p:nvPr/>
        </p:nvSpPr>
        <p:spPr>
          <a:xfrm>
            <a:off x="134938"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5" name="Retângulo 34">
            <a:extLst>
              <a:ext uri="{FF2B5EF4-FFF2-40B4-BE49-F238E27FC236}">
                <a16:creationId xmlns:a16="http://schemas.microsoft.com/office/drawing/2014/main" id="{D715F6A6-1998-686E-2524-71E95079EC29}"/>
              </a:ext>
            </a:extLst>
          </p:cNvPr>
          <p:cNvSpPr/>
          <p:nvPr/>
        </p:nvSpPr>
        <p:spPr>
          <a:xfrm>
            <a:off x="172561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6" name="Retângulo 35">
            <a:extLst>
              <a:ext uri="{FF2B5EF4-FFF2-40B4-BE49-F238E27FC236}">
                <a16:creationId xmlns:a16="http://schemas.microsoft.com/office/drawing/2014/main" id="{D353440B-30DD-863E-D4FC-EA176972CEA2}"/>
              </a:ext>
            </a:extLst>
          </p:cNvPr>
          <p:cNvSpPr/>
          <p:nvPr/>
        </p:nvSpPr>
        <p:spPr>
          <a:xfrm>
            <a:off x="3590925"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90696327-47FD-53F6-F040-4B6CC156B545}"/>
              </a:ext>
            </a:extLst>
          </p:cNvPr>
          <p:cNvSpPr/>
          <p:nvPr/>
        </p:nvSpPr>
        <p:spPr>
          <a:xfrm>
            <a:off x="5181600"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8" name="Retângulo 37">
            <a:extLst>
              <a:ext uri="{FF2B5EF4-FFF2-40B4-BE49-F238E27FC236}">
                <a16:creationId xmlns:a16="http://schemas.microsoft.com/office/drawing/2014/main" id="{C721722A-AC71-1DCF-73F9-6063E9E4D161}"/>
              </a:ext>
            </a:extLst>
          </p:cNvPr>
          <p:cNvSpPr/>
          <p:nvPr/>
        </p:nvSpPr>
        <p:spPr>
          <a:xfrm>
            <a:off x="150813"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9" name="Retângulo 38">
            <a:extLst>
              <a:ext uri="{FF2B5EF4-FFF2-40B4-BE49-F238E27FC236}">
                <a16:creationId xmlns:a16="http://schemas.microsoft.com/office/drawing/2014/main" id="{356A5BDD-A47E-CEED-2CD2-4027AD483C3D}"/>
              </a:ext>
            </a:extLst>
          </p:cNvPr>
          <p:cNvSpPr/>
          <p:nvPr/>
        </p:nvSpPr>
        <p:spPr>
          <a:xfrm>
            <a:off x="174148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0" name="Retângulo 39">
            <a:extLst>
              <a:ext uri="{FF2B5EF4-FFF2-40B4-BE49-F238E27FC236}">
                <a16:creationId xmlns:a16="http://schemas.microsoft.com/office/drawing/2014/main" id="{30A956AB-696F-1472-56F1-734F458B74E8}"/>
              </a:ext>
            </a:extLst>
          </p:cNvPr>
          <p:cNvSpPr/>
          <p:nvPr/>
        </p:nvSpPr>
        <p:spPr>
          <a:xfrm>
            <a:off x="3606800"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0C28603C-3388-D829-BDBB-A977D9780DE4}"/>
              </a:ext>
            </a:extLst>
          </p:cNvPr>
          <p:cNvSpPr/>
          <p:nvPr/>
        </p:nvSpPr>
        <p:spPr>
          <a:xfrm>
            <a:off x="5197475"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18" name="AutoShape 10" descr="Resultado de imagem para microwave clipart">
            <a:extLst>
              <a:ext uri="{FF2B5EF4-FFF2-40B4-BE49-F238E27FC236}">
                <a16:creationId xmlns:a16="http://schemas.microsoft.com/office/drawing/2014/main" id="{A9AF9446-B827-AD6C-3157-3304D64C2B06}"/>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19" name="AutoShape 30" descr="Imagem relacionada">
            <a:extLst>
              <a:ext uri="{FF2B5EF4-FFF2-40B4-BE49-F238E27FC236}">
                <a16:creationId xmlns:a16="http://schemas.microsoft.com/office/drawing/2014/main" id="{E8CD2203-B181-5682-A7AA-B7615FD76063}"/>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0" name="AutoShape 32" descr="Imagem relacionada">
            <a:extLst>
              <a:ext uri="{FF2B5EF4-FFF2-40B4-BE49-F238E27FC236}">
                <a16:creationId xmlns:a16="http://schemas.microsoft.com/office/drawing/2014/main" id="{0F161A5D-4DD7-B82E-E032-A9C39FE1E9A9}"/>
              </a:ext>
            </a:extLst>
          </p:cNvPr>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1" name="AutoShape 34" descr="Resultado de imagem para iphone clipart">
            <a:extLst>
              <a:ext uri="{FF2B5EF4-FFF2-40B4-BE49-F238E27FC236}">
                <a16:creationId xmlns:a16="http://schemas.microsoft.com/office/drawing/2014/main" id="{AB310CDF-2A75-8F32-6BA2-C168B8B0FD84}"/>
              </a:ext>
            </a:extLst>
          </p:cNvPr>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2" name="AutoShape 52" descr="Imagem relacionada">
            <a:extLst>
              <a:ext uri="{FF2B5EF4-FFF2-40B4-BE49-F238E27FC236}">
                <a16:creationId xmlns:a16="http://schemas.microsoft.com/office/drawing/2014/main" id="{1EA2AB01-682C-7A63-75BD-9B936679B387}"/>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23" name="AutoShape 54" descr="Criança, Chorando, Menino, Triste, Jovem, Infeliz">
            <a:extLst>
              <a:ext uri="{FF2B5EF4-FFF2-40B4-BE49-F238E27FC236}">
                <a16:creationId xmlns:a16="http://schemas.microsoft.com/office/drawing/2014/main" id="{2239B79C-67B8-3BAF-9C09-9F9355CC2E12}"/>
              </a:ext>
            </a:extLst>
          </p:cNvPr>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4134" name="CaixaDeTexto 41">
            <a:extLst>
              <a:ext uri="{FF2B5EF4-FFF2-40B4-BE49-F238E27FC236}">
                <a16:creationId xmlns:a16="http://schemas.microsoft.com/office/drawing/2014/main" id="{D4B1C794-3917-718D-3EBB-6C82CDEAF1FF}"/>
              </a:ext>
            </a:extLst>
          </p:cNvPr>
          <p:cNvSpPr txBox="1">
            <a:spLocks noChangeArrowheads="1"/>
          </p:cNvSpPr>
          <p:nvPr/>
        </p:nvSpPr>
        <p:spPr bwMode="auto">
          <a:xfrm>
            <a:off x="1196975" y="95250"/>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C’EST ?</a:t>
            </a:r>
          </a:p>
        </p:txBody>
      </p:sp>
      <p:pic>
        <p:nvPicPr>
          <p:cNvPr id="32770" name="Picture 2" descr="Nuisances sonores : Voisinage perturbé et comportements bruyants - Aniche">
            <a:extLst>
              <a:ext uri="{FF2B5EF4-FFF2-40B4-BE49-F238E27FC236}">
                <a16:creationId xmlns:a16="http://schemas.microsoft.com/office/drawing/2014/main" id="{7556D6F6-64A2-EB68-2196-0B0F2E51416A}"/>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183923" y="776288"/>
            <a:ext cx="1528355" cy="1146266"/>
          </a:xfrm>
          <a:prstGeom prst="rect">
            <a:avLst/>
          </a:prstGeom>
          <a:noFill/>
          <a:extLst>
            <a:ext uri="{909E8E84-426E-40DD-AFC4-6F175D3DCCD1}">
              <a14:hiddenFill xmlns:a14="http://schemas.microsoft.com/office/drawing/2010/main">
                <a:solidFill>
                  <a:srgbClr val="FFFFFF"/>
                </a:solidFill>
              </a14:hiddenFill>
            </a:ext>
          </a:extLst>
        </p:spPr>
      </p:pic>
      <p:pic>
        <p:nvPicPr>
          <p:cNvPr id="32774" name="Picture 6" descr="Page 11 | Images de Enfant calme – Téléchargement gratuit sur Freepik">
            <a:extLst>
              <a:ext uri="{FF2B5EF4-FFF2-40B4-BE49-F238E27FC236}">
                <a16:creationId xmlns:a16="http://schemas.microsoft.com/office/drawing/2014/main" id="{57D738E6-F5A4-7D50-73A0-18B547CE12AB}"/>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a:stretch>
            <a:fillRect/>
          </a:stretch>
        </p:blipFill>
        <p:spPr bwMode="auto">
          <a:xfrm>
            <a:off x="3642635" y="665253"/>
            <a:ext cx="1512653" cy="1388972"/>
          </a:xfrm>
          <a:prstGeom prst="rect">
            <a:avLst/>
          </a:prstGeom>
          <a:noFill/>
          <a:extLst>
            <a:ext uri="{909E8E84-426E-40DD-AFC4-6F175D3DCCD1}">
              <a14:hiddenFill xmlns:a14="http://schemas.microsoft.com/office/drawing/2010/main">
                <a:solidFill>
                  <a:srgbClr val="FFFFFF"/>
                </a:solidFill>
              </a14:hiddenFill>
            </a:ext>
          </a:extLst>
        </p:spPr>
      </p:pic>
      <p:pic>
        <p:nvPicPr>
          <p:cNvPr id="32776" name="Picture 8" descr="Page 15 | Images de Grand mere dessin anime – Téléchargement gratuit sur  Freepik">
            <a:extLst>
              <a:ext uri="{FF2B5EF4-FFF2-40B4-BE49-F238E27FC236}">
                <a16:creationId xmlns:a16="http://schemas.microsoft.com/office/drawing/2014/main" id="{DCCDFFC8-9797-9DE8-BC85-17C0AFD6169D}"/>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286113" y="2348882"/>
            <a:ext cx="1323974" cy="1421768"/>
          </a:xfrm>
          <a:prstGeom prst="rect">
            <a:avLst/>
          </a:prstGeom>
          <a:noFill/>
          <a:extLst>
            <a:ext uri="{909E8E84-426E-40DD-AFC4-6F175D3DCCD1}">
              <a14:hiddenFill xmlns:a14="http://schemas.microsoft.com/office/drawing/2010/main">
                <a:solidFill>
                  <a:srgbClr val="FFFFFF"/>
                </a:solidFill>
              </a14:hiddenFill>
            </a:ext>
          </a:extLst>
        </p:spPr>
      </p:pic>
      <p:pic>
        <p:nvPicPr>
          <p:cNvPr id="32778" name="Picture 10" descr="Un garçon de dessin animé avec une casquette rouge sourit | Image Premium  générée à base d'IA">
            <a:extLst>
              <a:ext uri="{FF2B5EF4-FFF2-40B4-BE49-F238E27FC236}">
                <a16:creationId xmlns:a16="http://schemas.microsoft.com/office/drawing/2014/main" id="{1558B754-1A43-5BB7-692C-EA22A6C910B8}"/>
              </a:ext>
            </a:extLst>
          </p:cNvPr>
          <p:cNvPicPr>
            <a:picLocks noChangeAspect="1" noChangeArrowheads="1"/>
          </p:cNvPicPr>
          <p:nvPr/>
        </p:nvPicPr>
        <p:blipFill rotWithShape="1">
          <a:blip r:embed="rId5">
            <a:extLst>
              <a:ext uri="{28A0092B-C50C-407E-A947-70E740481C1C}">
                <a14:useLocalDpi xmlns:a14="http://schemas.microsoft.com/office/drawing/2010/main"/>
              </a:ext>
            </a:extLst>
          </a:blip>
          <a:srcRect/>
          <a:stretch>
            <a:fillRect/>
          </a:stretch>
        </p:blipFill>
        <p:spPr bwMode="auto">
          <a:xfrm>
            <a:off x="3683998" y="2400300"/>
            <a:ext cx="1471290" cy="1244600"/>
          </a:xfrm>
          <a:prstGeom prst="rect">
            <a:avLst/>
          </a:prstGeom>
          <a:noFill/>
          <a:extLst>
            <a:ext uri="{909E8E84-426E-40DD-AFC4-6F175D3DCCD1}">
              <a14:hiddenFill xmlns:a14="http://schemas.microsoft.com/office/drawing/2010/main">
                <a:solidFill>
                  <a:srgbClr val="FFFFFF"/>
                </a:solidFill>
              </a14:hiddenFill>
            </a:ext>
          </a:extLst>
        </p:spPr>
      </p:pic>
      <p:pic>
        <p:nvPicPr>
          <p:cNvPr id="32780" name="Picture 12" descr="Heavy Bag Cartoon Clip Art Libres De Droits, Svg, Vecteurs Et Illustration.  Image 22645176">
            <a:extLst>
              <a:ext uri="{FF2B5EF4-FFF2-40B4-BE49-F238E27FC236}">
                <a16:creationId xmlns:a16="http://schemas.microsoft.com/office/drawing/2014/main" id="{5D05C0AB-3871-2006-7B23-12DBFBF58AD9}"/>
              </a:ext>
            </a:extLst>
          </p:cNvPr>
          <p:cNvPicPr>
            <a:picLocks noChangeAspect="1" noChangeArrowheads="1"/>
          </p:cNvPicPr>
          <p:nvPr/>
        </p:nvPicPr>
        <p:blipFill rotWithShape="1">
          <a:blip r:embed="rId6">
            <a:extLst>
              <a:ext uri="{28A0092B-C50C-407E-A947-70E740481C1C}">
                <a14:useLocalDpi xmlns:a14="http://schemas.microsoft.com/office/drawing/2010/main"/>
              </a:ext>
            </a:extLst>
          </a:blip>
          <a:srcRect/>
          <a:stretch>
            <a:fillRect/>
          </a:stretch>
        </p:blipFill>
        <p:spPr bwMode="auto">
          <a:xfrm>
            <a:off x="444995" y="3970392"/>
            <a:ext cx="1107307" cy="1402327"/>
          </a:xfrm>
          <a:prstGeom prst="rect">
            <a:avLst/>
          </a:prstGeom>
          <a:noFill/>
          <a:extLst>
            <a:ext uri="{909E8E84-426E-40DD-AFC4-6F175D3DCCD1}">
              <a14:hiddenFill xmlns:a14="http://schemas.microsoft.com/office/drawing/2010/main">
                <a:solidFill>
                  <a:srgbClr val="FFFFFF"/>
                </a:solidFill>
              </a14:hiddenFill>
            </a:ext>
          </a:extLst>
        </p:spPr>
      </p:pic>
      <p:pic>
        <p:nvPicPr>
          <p:cNvPr id="32782" name="Picture 14" descr="A boy carrying heavy and light things 8926658 Vector Art at Vecteezy">
            <a:extLst>
              <a:ext uri="{FF2B5EF4-FFF2-40B4-BE49-F238E27FC236}">
                <a16:creationId xmlns:a16="http://schemas.microsoft.com/office/drawing/2014/main" id="{CF3449E6-5CB4-FE98-9860-B623B9C25862}"/>
              </a:ext>
            </a:extLst>
          </p:cNvPr>
          <p:cNvPicPr>
            <a:picLocks noChangeAspect="1" noChangeArrowheads="1"/>
          </p:cNvPicPr>
          <p:nvPr/>
        </p:nvPicPr>
        <p:blipFill rotWithShape="1">
          <a:blip r:embed="rId7">
            <a:extLst>
              <a:ext uri="{28A0092B-C50C-407E-A947-70E740481C1C}">
                <a14:useLocalDpi xmlns:a14="http://schemas.microsoft.com/office/drawing/2010/main"/>
              </a:ext>
            </a:extLst>
          </a:blip>
          <a:srcRect/>
          <a:stretch>
            <a:fillRect/>
          </a:stretch>
        </p:blipFill>
        <p:spPr bwMode="auto">
          <a:xfrm>
            <a:off x="4043188" y="4011889"/>
            <a:ext cx="723845" cy="1360829"/>
          </a:xfrm>
          <a:prstGeom prst="rect">
            <a:avLst/>
          </a:prstGeom>
          <a:noFill/>
          <a:extLst>
            <a:ext uri="{909E8E84-426E-40DD-AFC4-6F175D3DCCD1}">
              <a14:hiddenFill xmlns:a14="http://schemas.microsoft.com/office/drawing/2010/main">
                <a:solidFill>
                  <a:srgbClr val="FFFFFF"/>
                </a:solidFill>
              </a14:hiddenFill>
            </a:ext>
          </a:extLst>
        </p:spPr>
      </p:pic>
      <p:pic>
        <p:nvPicPr>
          <p:cNvPr id="32784" name="Picture 16" descr="Méchant (fiction) — Wikipédia">
            <a:extLst>
              <a:ext uri="{FF2B5EF4-FFF2-40B4-BE49-F238E27FC236}">
                <a16:creationId xmlns:a16="http://schemas.microsoft.com/office/drawing/2014/main" id="{FCE521B5-A44E-3FD4-E3AF-46658FEC3302}"/>
              </a:ext>
            </a:extLst>
          </p:cNvPr>
          <p:cNvPicPr>
            <a:picLocks noChangeAspect="1" noChangeArrowheads="1"/>
          </p:cNvPicPr>
          <p:nvPr/>
        </p:nvPicPr>
        <p:blipFill>
          <a:blip r:embed="rId8">
            <a:extLst>
              <a:ext uri="{28A0092B-C50C-407E-A947-70E740481C1C}">
                <a14:useLocalDpi xmlns:a14="http://schemas.microsoft.com/office/drawing/2010/main"/>
              </a:ext>
            </a:extLst>
          </a:blip>
          <a:srcRect/>
          <a:stretch>
            <a:fillRect/>
          </a:stretch>
        </p:blipFill>
        <p:spPr bwMode="auto">
          <a:xfrm>
            <a:off x="491965" y="5686516"/>
            <a:ext cx="968536" cy="1326692"/>
          </a:xfrm>
          <a:prstGeom prst="rect">
            <a:avLst/>
          </a:prstGeom>
          <a:noFill/>
          <a:extLst>
            <a:ext uri="{909E8E84-426E-40DD-AFC4-6F175D3DCCD1}">
              <a14:hiddenFill xmlns:a14="http://schemas.microsoft.com/office/drawing/2010/main">
                <a:solidFill>
                  <a:srgbClr val="FFFFFF"/>
                </a:solidFill>
              </a14:hiddenFill>
            </a:ext>
          </a:extLst>
        </p:spPr>
      </p:pic>
      <p:pic>
        <p:nvPicPr>
          <p:cNvPr id="3" name="Image 2">
            <a:extLst>
              <a:ext uri="{FF2B5EF4-FFF2-40B4-BE49-F238E27FC236}">
                <a16:creationId xmlns:a16="http://schemas.microsoft.com/office/drawing/2014/main" id="{5739D16B-4C93-5EFB-D987-8460D2B6A456}"/>
              </a:ext>
            </a:extLst>
          </p:cNvPr>
          <p:cNvPicPr>
            <a:picLocks noChangeAspect="1"/>
          </p:cNvPicPr>
          <p:nvPr/>
        </p:nvPicPr>
        <p:blipFill>
          <a:blip r:embed="rId9">
            <a:extLst>
              <a:ext uri="{28A0092B-C50C-407E-A947-70E740481C1C}">
                <a14:useLocalDpi xmlns:a14="http://schemas.microsoft.com/office/drawing/2010/main"/>
              </a:ext>
            </a:extLst>
          </a:blip>
          <a:srcRect/>
          <a:stretch>
            <a:fillRect/>
          </a:stretch>
        </p:blipFill>
        <p:spPr>
          <a:xfrm>
            <a:off x="3633558" y="5854625"/>
            <a:ext cx="1512653" cy="1009065"/>
          </a:xfrm>
          <a:prstGeom prst="rect">
            <a:avLst/>
          </a:prstGeom>
        </p:spPr>
      </p:pic>
      <p:pic>
        <p:nvPicPr>
          <p:cNvPr id="32790" name="Picture 22" descr="Image être debout - Gratuit à Imprimer - Img 15028">
            <a:extLst>
              <a:ext uri="{FF2B5EF4-FFF2-40B4-BE49-F238E27FC236}">
                <a16:creationId xmlns:a16="http://schemas.microsoft.com/office/drawing/2014/main" id="{EA0EEBA1-0D81-8FC0-AAFD-A6B4552548D2}"/>
              </a:ext>
            </a:extLst>
          </p:cNvPr>
          <p:cNvPicPr>
            <a:picLocks noChangeAspect="1" noChangeArrowheads="1"/>
          </p:cNvPicPr>
          <p:nvPr/>
        </p:nvPicPr>
        <p:blipFill rotWithShape="1">
          <a:blip r:embed="rId10">
            <a:extLst>
              <a:ext uri="{28A0092B-C50C-407E-A947-70E740481C1C}">
                <a14:useLocalDpi xmlns:a14="http://schemas.microsoft.com/office/drawing/2010/main"/>
              </a:ext>
            </a:extLst>
          </a:blip>
          <a:srcRect l="19680" t="12596" r="12941" b="10100"/>
          <a:stretch>
            <a:fillRect/>
          </a:stretch>
        </p:blipFill>
        <p:spPr bwMode="auto">
          <a:xfrm>
            <a:off x="3987293" y="7275275"/>
            <a:ext cx="864699" cy="1432400"/>
          </a:xfrm>
          <a:prstGeom prst="rect">
            <a:avLst/>
          </a:prstGeom>
          <a:noFill/>
          <a:extLst>
            <a:ext uri="{909E8E84-426E-40DD-AFC4-6F175D3DCCD1}">
              <a14:hiddenFill xmlns:a14="http://schemas.microsoft.com/office/drawing/2010/main">
                <a:solidFill>
                  <a:srgbClr val="FFFFFF"/>
                </a:solidFill>
              </a14:hiddenFill>
            </a:ext>
          </a:extLst>
        </p:spPr>
      </p:pic>
      <p:pic>
        <p:nvPicPr>
          <p:cNvPr id="7" name="Image 6">
            <a:extLst>
              <a:ext uri="{FF2B5EF4-FFF2-40B4-BE49-F238E27FC236}">
                <a16:creationId xmlns:a16="http://schemas.microsoft.com/office/drawing/2014/main" id="{321FE73B-826D-F846-2899-215DCD721E06}"/>
              </a:ext>
            </a:extLst>
          </p:cNvPr>
          <p:cNvPicPr>
            <a:picLocks noChangeAspect="1"/>
          </p:cNvPicPr>
          <p:nvPr/>
        </p:nvPicPr>
        <p:blipFill>
          <a:blip r:embed="rId11">
            <a:extLst>
              <a:ext uri="{28A0092B-C50C-407E-A947-70E740481C1C}">
                <a14:useLocalDpi xmlns:a14="http://schemas.microsoft.com/office/drawing/2010/main"/>
              </a:ext>
            </a:extLst>
          </a:blip>
          <a:srcRect/>
          <a:stretch>
            <a:fillRect/>
          </a:stretch>
        </p:blipFill>
        <p:spPr>
          <a:xfrm>
            <a:off x="150813" y="7991475"/>
            <a:ext cx="1538228" cy="342156"/>
          </a:xfrm>
          <a:prstGeom prst="rect">
            <a:avLst/>
          </a:prstGeom>
        </p:spPr>
      </p:pic>
    </p:spTree>
    <p:extLst>
      <p:ext uri="{BB962C8B-B14F-4D97-AF65-F5344CB8AC3E}">
        <p14:creationId xmlns:p14="http://schemas.microsoft.com/office/powerpoint/2010/main" val="839814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ângulo 16">
            <a:extLst>
              <a:ext uri="{FF2B5EF4-FFF2-40B4-BE49-F238E27FC236}">
                <a16:creationId xmlns:a16="http://schemas.microsoft.com/office/drawing/2014/main" id="{2F878A0E-8F7A-642F-E3C1-F14F49E3C3B1}"/>
              </a:ext>
            </a:extLst>
          </p:cNvPr>
          <p:cNvSpPr/>
          <p:nvPr/>
        </p:nvSpPr>
        <p:spPr>
          <a:xfrm>
            <a:off x="5022850" y="6854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9B04DDB9-2D48-5C00-E327-F9F351B0097C}"/>
              </a:ext>
            </a:extLst>
          </p:cNvPr>
          <p:cNvSpPr/>
          <p:nvPr/>
        </p:nvSpPr>
        <p:spPr>
          <a:xfrm>
            <a:off x="5018088" y="528955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CF827771-C4C8-DEBC-24CC-F411315A9833}"/>
              </a:ext>
            </a:extLst>
          </p:cNvPr>
          <p:cNvSpPr/>
          <p:nvPr/>
        </p:nvSpPr>
        <p:spPr>
          <a:xfrm>
            <a:off x="50180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59200122-7528-50CE-21A8-189F12FF255B}"/>
              </a:ext>
            </a:extLst>
          </p:cNvPr>
          <p:cNvSpPr/>
          <p:nvPr/>
        </p:nvSpPr>
        <p:spPr>
          <a:xfrm>
            <a:off x="5019675" y="37512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D8ADB63F-2187-73A2-EF37-8E417A8AF27D}"/>
              </a:ext>
            </a:extLst>
          </p:cNvPr>
          <p:cNvSpPr/>
          <p:nvPr/>
        </p:nvSpPr>
        <p:spPr>
          <a:xfrm>
            <a:off x="5018088" y="215741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5131" name="CaixaDeTexto 49">
            <a:extLst>
              <a:ext uri="{FF2B5EF4-FFF2-40B4-BE49-F238E27FC236}">
                <a16:creationId xmlns:a16="http://schemas.microsoft.com/office/drawing/2014/main" id="{0467FB04-CDD0-DE89-53E6-3F3F24A4BE80}"/>
              </a:ext>
            </a:extLst>
          </p:cNvPr>
          <p:cNvSpPr txBox="1">
            <a:spLocks noChangeArrowheads="1"/>
          </p:cNvSpPr>
          <p:nvPr/>
        </p:nvSpPr>
        <p:spPr bwMode="auto">
          <a:xfrm>
            <a:off x="4995863" y="6477000"/>
            <a:ext cx="160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grand</a:t>
            </a:r>
            <a:endParaRPr lang="pt-BR" altLang="fr-FR" sz="1500" dirty="0">
              <a:latin typeface="Comic Sans MS" panose="030F0902030302020204" pitchFamily="66" charset="0"/>
            </a:endParaRPr>
          </a:p>
        </p:txBody>
      </p:sp>
      <p:sp>
        <p:nvSpPr>
          <p:cNvPr id="5132" name="CaixaDeTexto 54">
            <a:extLst>
              <a:ext uri="{FF2B5EF4-FFF2-40B4-BE49-F238E27FC236}">
                <a16:creationId xmlns:a16="http://schemas.microsoft.com/office/drawing/2014/main" id="{DFB78135-8EDC-78D5-984F-D6C481CAC8D8}"/>
              </a:ext>
            </a:extLst>
          </p:cNvPr>
          <p:cNvSpPr txBox="1">
            <a:spLocks noChangeArrowheads="1"/>
          </p:cNvSpPr>
          <p:nvPr/>
        </p:nvSpPr>
        <p:spPr bwMode="auto">
          <a:xfrm>
            <a:off x="5011738" y="8077200"/>
            <a:ext cx="1604962"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mince</a:t>
            </a:r>
            <a:endParaRPr lang="pt-BR" altLang="fr-FR" sz="1500" dirty="0">
              <a:latin typeface="Comic Sans MS" panose="030F0902030302020204" pitchFamily="66" charset="0"/>
            </a:endParaRPr>
          </a:p>
        </p:txBody>
      </p:sp>
      <p:sp>
        <p:nvSpPr>
          <p:cNvPr id="5133" name="CaixaDeTexto 56">
            <a:extLst>
              <a:ext uri="{FF2B5EF4-FFF2-40B4-BE49-F238E27FC236}">
                <a16:creationId xmlns:a16="http://schemas.microsoft.com/office/drawing/2014/main" id="{639A048B-21EA-6293-21F9-A677E6866EA4}"/>
              </a:ext>
            </a:extLst>
          </p:cNvPr>
          <p:cNvSpPr txBox="1">
            <a:spLocks noChangeArrowheads="1"/>
          </p:cNvSpPr>
          <p:nvPr/>
        </p:nvSpPr>
        <p:spPr bwMode="auto">
          <a:xfrm>
            <a:off x="5059363" y="4943475"/>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châtain</a:t>
            </a:r>
            <a:endParaRPr lang="pt-BR" altLang="fr-FR" sz="1500" dirty="0">
              <a:latin typeface="Comic Sans MS" panose="030F0902030302020204" pitchFamily="66" charset="0"/>
            </a:endParaRPr>
          </a:p>
        </p:txBody>
      </p:sp>
      <p:sp>
        <p:nvSpPr>
          <p:cNvPr id="5135" name="CaixaDeTexto 59">
            <a:extLst>
              <a:ext uri="{FF2B5EF4-FFF2-40B4-BE49-F238E27FC236}">
                <a16:creationId xmlns:a16="http://schemas.microsoft.com/office/drawing/2014/main" id="{46CF8ADA-EC7C-F9A1-4D78-93FA0E4598E2}"/>
              </a:ext>
            </a:extLst>
          </p:cNvPr>
          <p:cNvSpPr txBox="1">
            <a:spLocks noChangeArrowheads="1"/>
          </p:cNvSpPr>
          <p:nvPr/>
        </p:nvSpPr>
        <p:spPr bwMode="auto">
          <a:xfrm>
            <a:off x="4994275" y="1798638"/>
            <a:ext cx="160496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Cheveux</a:t>
            </a:r>
            <a:r>
              <a:rPr lang="pt-BR" altLang="fr-FR" sz="1500" dirty="0">
                <a:latin typeface="Comic Sans MS" panose="030F0902030302020204" pitchFamily="66" charset="0"/>
              </a:rPr>
              <a:t> </a:t>
            </a:r>
            <a:r>
              <a:rPr lang="pt-BR" altLang="fr-FR" sz="1500" dirty="0" err="1">
                <a:latin typeface="Comic Sans MS" panose="030F0902030302020204" pitchFamily="66" charset="0"/>
              </a:rPr>
              <a:t>longs</a:t>
            </a:r>
            <a:endParaRPr lang="pt-BR" altLang="fr-FR" sz="1500" dirty="0">
              <a:latin typeface="Comic Sans MS" panose="030F0902030302020204" pitchFamily="66" charset="0"/>
            </a:endParaRPr>
          </a:p>
        </p:txBody>
      </p:sp>
      <p:sp>
        <p:nvSpPr>
          <p:cNvPr id="65" name="Retângulo 64">
            <a:extLst>
              <a:ext uri="{FF2B5EF4-FFF2-40B4-BE49-F238E27FC236}">
                <a16:creationId xmlns:a16="http://schemas.microsoft.com/office/drawing/2014/main" id="{D65957AD-4EA7-0B45-C6FC-662E194E62FF}"/>
              </a:ext>
            </a:extLst>
          </p:cNvPr>
          <p:cNvSpPr/>
          <p:nvPr/>
        </p:nvSpPr>
        <p:spPr>
          <a:xfrm>
            <a:off x="3414713" y="6854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6" name="Retângulo 65">
            <a:extLst>
              <a:ext uri="{FF2B5EF4-FFF2-40B4-BE49-F238E27FC236}">
                <a16:creationId xmlns:a16="http://schemas.microsoft.com/office/drawing/2014/main" id="{DB75971F-5AB3-631F-9BB3-4115F5C032F2}"/>
              </a:ext>
            </a:extLst>
          </p:cNvPr>
          <p:cNvSpPr/>
          <p:nvPr/>
        </p:nvSpPr>
        <p:spPr>
          <a:xfrm>
            <a:off x="3409950" y="528955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7" name="Retângulo 66">
            <a:extLst>
              <a:ext uri="{FF2B5EF4-FFF2-40B4-BE49-F238E27FC236}">
                <a16:creationId xmlns:a16="http://schemas.microsoft.com/office/drawing/2014/main" id="{F46FCE76-3013-B0DB-F436-25327E75473D}"/>
              </a:ext>
            </a:extLst>
          </p:cNvPr>
          <p:cNvSpPr/>
          <p:nvPr/>
        </p:nvSpPr>
        <p:spPr>
          <a:xfrm>
            <a:off x="3409950"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8" name="Retângulo 67">
            <a:extLst>
              <a:ext uri="{FF2B5EF4-FFF2-40B4-BE49-F238E27FC236}">
                <a16:creationId xmlns:a16="http://schemas.microsoft.com/office/drawing/2014/main" id="{FC54F42C-2AAF-4167-0AB7-32F960EC067D}"/>
              </a:ext>
            </a:extLst>
          </p:cNvPr>
          <p:cNvSpPr/>
          <p:nvPr/>
        </p:nvSpPr>
        <p:spPr>
          <a:xfrm>
            <a:off x="3411538" y="3751263"/>
            <a:ext cx="1582737"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9" name="Retângulo 68">
            <a:extLst>
              <a:ext uri="{FF2B5EF4-FFF2-40B4-BE49-F238E27FC236}">
                <a16:creationId xmlns:a16="http://schemas.microsoft.com/office/drawing/2014/main" id="{96A830BD-BD2D-52D0-9358-F191ABEF9992}"/>
              </a:ext>
            </a:extLst>
          </p:cNvPr>
          <p:cNvSpPr/>
          <p:nvPr/>
        </p:nvSpPr>
        <p:spPr>
          <a:xfrm>
            <a:off x="3409950" y="215741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5141" name="CaixaDeTexto 74">
            <a:extLst>
              <a:ext uri="{FF2B5EF4-FFF2-40B4-BE49-F238E27FC236}">
                <a16:creationId xmlns:a16="http://schemas.microsoft.com/office/drawing/2014/main" id="{474B911B-25E8-6078-304C-F05360E869FB}"/>
              </a:ext>
            </a:extLst>
          </p:cNvPr>
          <p:cNvSpPr txBox="1">
            <a:spLocks noChangeArrowheads="1"/>
          </p:cNvSpPr>
          <p:nvPr/>
        </p:nvSpPr>
        <p:spPr bwMode="auto">
          <a:xfrm>
            <a:off x="3387725" y="6461125"/>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petit</a:t>
            </a:r>
            <a:endParaRPr lang="pt-BR" altLang="fr-FR" sz="1500" dirty="0">
              <a:latin typeface="Comic Sans MS" panose="030F0902030302020204" pitchFamily="66" charset="0"/>
            </a:endParaRPr>
          </a:p>
        </p:txBody>
      </p:sp>
      <p:sp>
        <p:nvSpPr>
          <p:cNvPr id="5142" name="CaixaDeTexto 75">
            <a:extLst>
              <a:ext uri="{FF2B5EF4-FFF2-40B4-BE49-F238E27FC236}">
                <a16:creationId xmlns:a16="http://schemas.microsoft.com/office/drawing/2014/main" id="{892AE229-E9D2-D356-2B32-0DDF7166D37A}"/>
              </a:ext>
            </a:extLst>
          </p:cNvPr>
          <p:cNvSpPr txBox="1">
            <a:spLocks noChangeArrowheads="1"/>
          </p:cNvSpPr>
          <p:nvPr/>
        </p:nvSpPr>
        <p:spPr bwMode="auto">
          <a:xfrm>
            <a:off x="3387725" y="8042275"/>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gros</a:t>
            </a:r>
            <a:endParaRPr lang="pt-BR" altLang="fr-FR" sz="1500" dirty="0">
              <a:latin typeface="Comic Sans MS" panose="030F0902030302020204" pitchFamily="66" charset="0"/>
            </a:endParaRPr>
          </a:p>
        </p:txBody>
      </p:sp>
      <p:sp>
        <p:nvSpPr>
          <p:cNvPr id="5143" name="CaixaDeTexto 76">
            <a:extLst>
              <a:ext uri="{FF2B5EF4-FFF2-40B4-BE49-F238E27FC236}">
                <a16:creationId xmlns:a16="http://schemas.microsoft.com/office/drawing/2014/main" id="{ADB303B1-1F9F-4A49-E6CC-5A2FEC1C4069}"/>
              </a:ext>
            </a:extLst>
          </p:cNvPr>
          <p:cNvSpPr txBox="1">
            <a:spLocks noChangeArrowheads="1"/>
          </p:cNvSpPr>
          <p:nvPr/>
        </p:nvSpPr>
        <p:spPr bwMode="auto">
          <a:xfrm>
            <a:off x="3405188" y="4953000"/>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brun</a:t>
            </a:r>
            <a:endParaRPr lang="pt-BR" altLang="fr-FR" sz="1500" dirty="0">
              <a:latin typeface="Comic Sans MS" panose="030F0902030302020204" pitchFamily="66" charset="0"/>
            </a:endParaRPr>
          </a:p>
        </p:txBody>
      </p:sp>
      <p:sp>
        <p:nvSpPr>
          <p:cNvPr id="5144" name="CaixaDeTexto 77">
            <a:extLst>
              <a:ext uri="{FF2B5EF4-FFF2-40B4-BE49-F238E27FC236}">
                <a16:creationId xmlns:a16="http://schemas.microsoft.com/office/drawing/2014/main" id="{FCA74B8B-5B82-C932-79B2-B3B722F288F9}"/>
              </a:ext>
            </a:extLst>
          </p:cNvPr>
          <p:cNvSpPr txBox="1">
            <a:spLocks noChangeArrowheads="1"/>
          </p:cNvSpPr>
          <p:nvPr/>
        </p:nvSpPr>
        <p:spPr bwMode="auto">
          <a:xfrm>
            <a:off x="3344863" y="3325813"/>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blond</a:t>
            </a:r>
            <a:endParaRPr lang="pt-BR" altLang="fr-FR" sz="1500" dirty="0">
              <a:latin typeface="Comic Sans MS" panose="030F0902030302020204" pitchFamily="66" charset="0"/>
            </a:endParaRPr>
          </a:p>
        </p:txBody>
      </p:sp>
      <p:sp>
        <p:nvSpPr>
          <p:cNvPr id="5145" name="CaixaDeTexto 78">
            <a:extLst>
              <a:ext uri="{FF2B5EF4-FFF2-40B4-BE49-F238E27FC236}">
                <a16:creationId xmlns:a16="http://schemas.microsoft.com/office/drawing/2014/main" id="{B9C027B1-12E4-F658-7935-D5A8E2D8609D}"/>
              </a:ext>
            </a:extLst>
          </p:cNvPr>
          <p:cNvSpPr txBox="1">
            <a:spLocks noChangeArrowheads="1"/>
          </p:cNvSpPr>
          <p:nvPr/>
        </p:nvSpPr>
        <p:spPr bwMode="auto">
          <a:xfrm>
            <a:off x="3365500" y="175101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Cheveux</a:t>
            </a:r>
            <a:r>
              <a:rPr lang="pt-BR" altLang="fr-FR" sz="1500" dirty="0">
                <a:latin typeface="Comic Sans MS" panose="030F0902030302020204" pitchFamily="66" charset="0"/>
              </a:rPr>
              <a:t> </a:t>
            </a:r>
            <a:r>
              <a:rPr lang="pt-BR" altLang="fr-FR" sz="1500" dirty="0" err="1">
                <a:latin typeface="Comic Sans MS" panose="030F0902030302020204" pitchFamily="66" charset="0"/>
              </a:rPr>
              <a:t>courts</a:t>
            </a:r>
            <a:endParaRPr lang="pt-BR" altLang="fr-FR" sz="1500" dirty="0">
              <a:latin typeface="Comic Sans MS" panose="030F0902030302020204" pitchFamily="66" charset="0"/>
            </a:endParaRPr>
          </a:p>
        </p:txBody>
      </p:sp>
      <p:sp>
        <p:nvSpPr>
          <p:cNvPr id="81" name="Retângulo 80">
            <a:extLst>
              <a:ext uri="{FF2B5EF4-FFF2-40B4-BE49-F238E27FC236}">
                <a16:creationId xmlns:a16="http://schemas.microsoft.com/office/drawing/2014/main" id="{D75C59AE-CEE5-F32E-D140-AAD3F0117028}"/>
              </a:ext>
            </a:extLst>
          </p:cNvPr>
          <p:cNvSpPr/>
          <p:nvPr/>
        </p:nvSpPr>
        <p:spPr>
          <a:xfrm>
            <a:off x="1746250" y="6854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3" name="Retângulo 82">
            <a:extLst>
              <a:ext uri="{FF2B5EF4-FFF2-40B4-BE49-F238E27FC236}">
                <a16:creationId xmlns:a16="http://schemas.microsoft.com/office/drawing/2014/main" id="{0DA69C6E-78C1-3EB3-DE6D-01C08565E09F}"/>
              </a:ext>
            </a:extLst>
          </p:cNvPr>
          <p:cNvSpPr/>
          <p:nvPr/>
        </p:nvSpPr>
        <p:spPr>
          <a:xfrm>
            <a:off x="1741488" y="528955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5" name="Retângulo 84">
            <a:extLst>
              <a:ext uri="{FF2B5EF4-FFF2-40B4-BE49-F238E27FC236}">
                <a16:creationId xmlns:a16="http://schemas.microsoft.com/office/drawing/2014/main" id="{46AC6DDB-3AC6-2AB9-3394-712BAF75BF24}"/>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7" name="Retângulo 86">
            <a:extLst>
              <a:ext uri="{FF2B5EF4-FFF2-40B4-BE49-F238E27FC236}">
                <a16:creationId xmlns:a16="http://schemas.microsoft.com/office/drawing/2014/main" id="{5BA2B1C2-8AE7-F636-2F22-B2ACFD6B4437}"/>
              </a:ext>
            </a:extLst>
          </p:cNvPr>
          <p:cNvSpPr/>
          <p:nvPr/>
        </p:nvSpPr>
        <p:spPr>
          <a:xfrm>
            <a:off x="1743075" y="37512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pt-BR" dirty="0"/>
              <a:t>◊</a:t>
            </a:r>
          </a:p>
        </p:txBody>
      </p:sp>
      <p:sp>
        <p:nvSpPr>
          <p:cNvPr id="89" name="Retângulo 88">
            <a:extLst>
              <a:ext uri="{FF2B5EF4-FFF2-40B4-BE49-F238E27FC236}">
                <a16:creationId xmlns:a16="http://schemas.microsoft.com/office/drawing/2014/main" id="{0780C841-A239-BEFC-8895-B7704E63E210}"/>
              </a:ext>
            </a:extLst>
          </p:cNvPr>
          <p:cNvSpPr/>
          <p:nvPr/>
        </p:nvSpPr>
        <p:spPr>
          <a:xfrm>
            <a:off x="1741488" y="215741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5151" name="AutoShape 52" descr="Imagem relacionada">
            <a:extLst>
              <a:ext uri="{FF2B5EF4-FFF2-40B4-BE49-F238E27FC236}">
                <a16:creationId xmlns:a16="http://schemas.microsoft.com/office/drawing/2014/main" id="{8A864E41-CBE2-B63B-9F0D-B1F60E27792A}"/>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5154" name="CaixaDeTexto 97">
            <a:extLst>
              <a:ext uri="{FF2B5EF4-FFF2-40B4-BE49-F238E27FC236}">
                <a16:creationId xmlns:a16="http://schemas.microsoft.com/office/drawing/2014/main" id="{F15A5A27-E32C-79DA-C34A-DCC8059D47A7}"/>
              </a:ext>
            </a:extLst>
          </p:cNvPr>
          <p:cNvSpPr txBox="1">
            <a:spLocks noChangeArrowheads="1"/>
          </p:cNvSpPr>
          <p:nvPr/>
        </p:nvSpPr>
        <p:spPr bwMode="auto">
          <a:xfrm>
            <a:off x="1773238" y="3336925"/>
            <a:ext cx="160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fermé</a:t>
            </a:r>
            <a:endParaRPr lang="pt-BR" altLang="fr-FR" sz="1500" dirty="0">
              <a:latin typeface="Comic Sans MS" panose="030F0902030302020204" pitchFamily="66" charset="0"/>
            </a:endParaRPr>
          </a:p>
        </p:txBody>
      </p:sp>
      <p:sp>
        <p:nvSpPr>
          <p:cNvPr id="5155" name="CaixaDeTexto 98">
            <a:extLst>
              <a:ext uri="{FF2B5EF4-FFF2-40B4-BE49-F238E27FC236}">
                <a16:creationId xmlns:a16="http://schemas.microsoft.com/office/drawing/2014/main" id="{DCBEB3EB-C294-F762-83B2-D1CB7C335C2C}"/>
              </a:ext>
            </a:extLst>
          </p:cNvPr>
          <p:cNvSpPr txBox="1">
            <a:spLocks noChangeArrowheads="1"/>
          </p:cNvSpPr>
          <p:nvPr/>
        </p:nvSpPr>
        <p:spPr bwMode="auto">
          <a:xfrm>
            <a:off x="1743075" y="493871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vide</a:t>
            </a:r>
          </a:p>
        </p:txBody>
      </p:sp>
      <p:sp>
        <p:nvSpPr>
          <p:cNvPr id="5156" name="CaixaDeTexto 99">
            <a:extLst>
              <a:ext uri="{FF2B5EF4-FFF2-40B4-BE49-F238E27FC236}">
                <a16:creationId xmlns:a16="http://schemas.microsoft.com/office/drawing/2014/main" id="{28592B00-4047-5FFE-5BAA-2045027FE571}"/>
              </a:ext>
            </a:extLst>
          </p:cNvPr>
          <p:cNvSpPr txBox="1">
            <a:spLocks noChangeArrowheads="1"/>
          </p:cNvSpPr>
          <p:nvPr/>
        </p:nvSpPr>
        <p:spPr bwMode="auto">
          <a:xfrm>
            <a:off x="1741488" y="6477000"/>
            <a:ext cx="16065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éteint</a:t>
            </a:r>
            <a:endParaRPr lang="pt-BR" altLang="fr-FR" sz="1500" dirty="0">
              <a:latin typeface="Comic Sans MS" panose="030F0902030302020204" pitchFamily="66" charset="0"/>
            </a:endParaRPr>
          </a:p>
        </p:txBody>
      </p:sp>
      <p:sp>
        <p:nvSpPr>
          <p:cNvPr id="5157" name="CaixaDeTexto 101">
            <a:extLst>
              <a:ext uri="{FF2B5EF4-FFF2-40B4-BE49-F238E27FC236}">
                <a16:creationId xmlns:a16="http://schemas.microsoft.com/office/drawing/2014/main" id="{887D235F-F404-C979-BE03-A754DFC7ABC4}"/>
              </a:ext>
            </a:extLst>
          </p:cNvPr>
          <p:cNvSpPr txBox="1">
            <a:spLocks noChangeArrowheads="1"/>
          </p:cNvSpPr>
          <p:nvPr/>
        </p:nvSpPr>
        <p:spPr bwMode="auto">
          <a:xfrm>
            <a:off x="1712913" y="801846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froid</a:t>
            </a:r>
            <a:endParaRPr lang="pt-BR" altLang="fr-FR" sz="1500" dirty="0">
              <a:latin typeface="Comic Sans MS" panose="030F0902030302020204" pitchFamily="66" charset="0"/>
            </a:endParaRPr>
          </a:p>
        </p:txBody>
      </p:sp>
      <p:sp>
        <p:nvSpPr>
          <p:cNvPr id="107" name="Retângulo 106">
            <a:extLst>
              <a:ext uri="{FF2B5EF4-FFF2-40B4-BE49-F238E27FC236}">
                <a16:creationId xmlns:a16="http://schemas.microsoft.com/office/drawing/2014/main" id="{CD5C59EA-E145-323E-D435-0DCBA85E3C74}"/>
              </a:ext>
            </a:extLst>
          </p:cNvPr>
          <p:cNvSpPr/>
          <p:nvPr/>
        </p:nvSpPr>
        <p:spPr>
          <a:xfrm>
            <a:off x="136525" y="6854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08" name="Retângulo 107">
            <a:extLst>
              <a:ext uri="{FF2B5EF4-FFF2-40B4-BE49-F238E27FC236}">
                <a16:creationId xmlns:a16="http://schemas.microsoft.com/office/drawing/2014/main" id="{A8CA3824-7F60-9E9D-9A78-CD83C7849CBC}"/>
              </a:ext>
            </a:extLst>
          </p:cNvPr>
          <p:cNvSpPr/>
          <p:nvPr/>
        </p:nvSpPr>
        <p:spPr>
          <a:xfrm>
            <a:off x="131763" y="528955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09" name="Retângulo 108">
            <a:extLst>
              <a:ext uri="{FF2B5EF4-FFF2-40B4-BE49-F238E27FC236}">
                <a16:creationId xmlns:a16="http://schemas.microsoft.com/office/drawing/2014/main" id="{59318486-EBD1-D080-FE10-39F9FFC1D618}"/>
              </a:ext>
            </a:extLst>
          </p:cNvPr>
          <p:cNvSpPr/>
          <p:nvPr/>
        </p:nvSpPr>
        <p:spPr>
          <a:xfrm>
            <a:off x="13176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10" name="Retângulo 109">
            <a:extLst>
              <a:ext uri="{FF2B5EF4-FFF2-40B4-BE49-F238E27FC236}">
                <a16:creationId xmlns:a16="http://schemas.microsoft.com/office/drawing/2014/main" id="{A956B3A2-7DE5-66A6-7C96-73162553A4DD}"/>
              </a:ext>
            </a:extLst>
          </p:cNvPr>
          <p:cNvSpPr/>
          <p:nvPr/>
        </p:nvSpPr>
        <p:spPr>
          <a:xfrm>
            <a:off x="133350" y="37512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11" name="Retângulo 110">
            <a:extLst>
              <a:ext uri="{FF2B5EF4-FFF2-40B4-BE49-F238E27FC236}">
                <a16:creationId xmlns:a16="http://schemas.microsoft.com/office/drawing/2014/main" id="{0BEB380C-FD03-29E6-D70D-6D08E3D223FB}"/>
              </a:ext>
            </a:extLst>
          </p:cNvPr>
          <p:cNvSpPr/>
          <p:nvPr/>
        </p:nvSpPr>
        <p:spPr>
          <a:xfrm>
            <a:off x="131763" y="215741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5165" name="CaixaDeTexto 116">
            <a:extLst>
              <a:ext uri="{FF2B5EF4-FFF2-40B4-BE49-F238E27FC236}">
                <a16:creationId xmlns:a16="http://schemas.microsoft.com/office/drawing/2014/main" id="{ECF666D1-71EB-B032-651C-FA083CB927A4}"/>
              </a:ext>
            </a:extLst>
          </p:cNvPr>
          <p:cNvSpPr txBox="1">
            <a:spLocks noChangeArrowheads="1"/>
          </p:cNvSpPr>
          <p:nvPr/>
        </p:nvSpPr>
        <p:spPr bwMode="auto">
          <a:xfrm>
            <a:off x="147638" y="334486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ouvert</a:t>
            </a:r>
            <a:endParaRPr lang="pt-BR" altLang="fr-FR" sz="1500" dirty="0">
              <a:latin typeface="Comic Sans MS" panose="030F0902030302020204" pitchFamily="66" charset="0"/>
            </a:endParaRPr>
          </a:p>
        </p:txBody>
      </p:sp>
      <p:sp>
        <p:nvSpPr>
          <p:cNvPr id="5166" name="CaixaDeTexto 117">
            <a:extLst>
              <a:ext uri="{FF2B5EF4-FFF2-40B4-BE49-F238E27FC236}">
                <a16:creationId xmlns:a16="http://schemas.microsoft.com/office/drawing/2014/main" id="{8E0E3256-E20A-A07C-B15E-E51D9DFFB8B6}"/>
              </a:ext>
            </a:extLst>
          </p:cNvPr>
          <p:cNvSpPr txBox="1">
            <a:spLocks noChangeArrowheads="1"/>
          </p:cNvSpPr>
          <p:nvPr/>
        </p:nvSpPr>
        <p:spPr bwMode="auto">
          <a:xfrm>
            <a:off x="136525" y="4948238"/>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Plein</a:t>
            </a:r>
            <a:endParaRPr lang="pt-BR" altLang="fr-FR" sz="1500" dirty="0">
              <a:latin typeface="Comic Sans MS" panose="030F0902030302020204" pitchFamily="66" charset="0"/>
            </a:endParaRPr>
          </a:p>
        </p:txBody>
      </p:sp>
      <p:sp>
        <p:nvSpPr>
          <p:cNvPr id="5167" name="CaixaDeTexto 118">
            <a:extLst>
              <a:ext uri="{FF2B5EF4-FFF2-40B4-BE49-F238E27FC236}">
                <a16:creationId xmlns:a16="http://schemas.microsoft.com/office/drawing/2014/main" id="{A2F8D229-A443-1814-B8F4-6AFC9AA6E12D}"/>
              </a:ext>
            </a:extLst>
          </p:cNvPr>
          <p:cNvSpPr txBox="1">
            <a:spLocks noChangeArrowheads="1"/>
          </p:cNvSpPr>
          <p:nvPr/>
        </p:nvSpPr>
        <p:spPr bwMode="auto">
          <a:xfrm>
            <a:off x="109538" y="6477000"/>
            <a:ext cx="1606550"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allumé</a:t>
            </a:r>
            <a:endParaRPr lang="pt-BR" altLang="fr-FR" sz="1500" dirty="0">
              <a:latin typeface="Comic Sans MS" panose="030F0902030302020204" pitchFamily="66" charset="0"/>
            </a:endParaRPr>
          </a:p>
        </p:txBody>
      </p:sp>
      <p:sp>
        <p:nvSpPr>
          <p:cNvPr id="5168" name="CaixaDeTexto 120">
            <a:extLst>
              <a:ext uri="{FF2B5EF4-FFF2-40B4-BE49-F238E27FC236}">
                <a16:creationId xmlns:a16="http://schemas.microsoft.com/office/drawing/2014/main" id="{3D3F2F34-006A-56C1-36C7-484228D3A9CF}"/>
              </a:ext>
            </a:extLst>
          </p:cNvPr>
          <p:cNvSpPr txBox="1">
            <a:spLocks noChangeArrowheads="1"/>
          </p:cNvSpPr>
          <p:nvPr/>
        </p:nvSpPr>
        <p:spPr bwMode="auto">
          <a:xfrm>
            <a:off x="168275" y="8021638"/>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chaud</a:t>
            </a:r>
            <a:endParaRPr lang="pt-BR" altLang="fr-FR" sz="1500" dirty="0">
              <a:latin typeface="Comic Sans MS" panose="030F0902030302020204" pitchFamily="66" charset="0"/>
            </a:endParaRPr>
          </a:p>
        </p:txBody>
      </p:sp>
      <p:sp>
        <p:nvSpPr>
          <p:cNvPr id="5190" name="CaixaDeTexto 41">
            <a:extLst>
              <a:ext uri="{FF2B5EF4-FFF2-40B4-BE49-F238E27FC236}">
                <a16:creationId xmlns:a16="http://schemas.microsoft.com/office/drawing/2014/main" id="{BCF867EF-3E9B-64D0-30EE-1F008CA4E265}"/>
              </a:ext>
            </a:extLst>
          </p:cNvPr>
          <p:cNvSpPr txBox="1">
            <a:spLocks noChangeArrowheads="1"/>
          </p:cNvSpPr>
          <p:nvPr/>
        </p:nvSpPr>
        <p:spPr bwMode="auto">
          <a:xfrm>
            <a:off x="1196975" y="95250"/>
            <a:ext cx="44640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C’EST ?</a:t>
            </a:r>
          </a:p>
        </p:txBody>
      </p:sp>
      <p:pic>
        <p:nvPicPr>
          <p:cNvPr id="5" name="Image 4">
            <a:extLst>
              <a:ext uri="{FF2B5EF4-FFF2-40B4-BE49-F238E27FC236}">
                <a16:creationId xmlns:a16="http://schemas.microsoft.com/office/drawing/2014/main" id="{41E5DAF0-A1F0-041D-8B5C-B2DBBB365FF5}"/>
              </a:ext>
            </a:extLst>
          </p:cNvPr>
          <p:cNvPicPr>
            <a:picLocks noChangeAspect="1"/>
          </p:cNvPicPr>
          <p:nvPr/>
        </p:nvPicPr>
        <p:blipFill>
          <a:blip r:embed="rId2"/>
          <a:stretch>
            <a:fillRect/>
          </a:stretch>
        </p:blipFill>
        <p:spPr>
          <a:xfrm>
            <a:off x="210345" y="2041576"/>
            <a:ext cx="1436687" cy="1436687"/>
          </a:xfrm>
          <a:prstGeom prst="rect">
            <a:avLst/>
          </a:prstGeom>
        </p:spPr>
      </p:pic>
      <p:pic>
        <p:nvPicPr>
          <p:cNvPr id="7" name="Image 6">
            <a:extLst>
              <a:ext uri="{FF2B5EF4-FFF2-40B4-BE49-F238E27FC236}">
                <a16:creationId xmlns:a16="http://schemas.microsoft.com/office/drawing/2014/main" id="{E369CA98-C1B2-4051-2059-7DAB0581C255}"/>
              </a:ext>
            </a:extLst>
          </p:cNvPr>
          <p:cNvPicPr>
            <a:picLocks noChangeAspect="1"/>
          </p:cNvPicPr>
          <p:nvPr/>
        </p:nvPicPr>
        <p:blipFill>
          <a:blip r:embed="rId3"/>
          <a:stretch>
            <a:fillRect/>
          </a:stretch>
        </p:blipFill>
        <p:spPr>
          <a:xfrm>
            <a:off x="1762760" y="2040731"/>
            <a:ext cx="1484313" cy="1484313"/>
          </a:xfrm>
          <a:prstGeom prst="rect">
            <a:avLst/>
          </a:prstGeom>
        </p:spPr>
      </p:pic>
      <p:pic>
        <p:nvPicPr>
          <p:cNvPr id="8" name="Image 7">
            <a:extLst>
              <a:ext uri="{FF2B5EF4-FFF2-40B4-BE49-F238E27FC236}">
                <a16:creationId xmlns:a16="http://schemas.microsoft.com/office/drawing/2014/main" id="{1B71855C-78A3-2EE7-5720-6187A0ADF82C}"/>
              </a:ext>
            </a:extLst>
          </p:cNvPr>
          <p:cNvPicPr>
            <a:picLocks noChangeAspect="1"/>
          </p:cNvPicPr>
          <p:nvPr/>
        </p:nvPicPr>
        <p:blipFill>
          <a:blip r:embed="rId4"/>
          <a:stretch>
            <a:fillRect/>
          </a:stretch>
        </p:blipFill>
        <p:spPr>
          <a:xfrm>
            <a:off x="131763" y="3690939"/>
            <a:ext cx="1515269" cy="1515269"/>
          </a:xfrm>
          <a:prstGeom prst="rect">
            <a:avLst/>
          </a:prstGeom>
        </p:spPr>
      </p:pic>
      <p:pic>
        <p:nvPicPr>
          <p:cNvPr id="9" name="Image 8">
            <a:extLst>
              <a:ext uri="{FF2B5EF4-FFF2-40B4-BE49-F238E27FC236}">
                <a16:creationId xmlns:a16="http://schemas.microsoft.com/office/drawing/2014/main" id="{83745850-600C-3288-A049-2929B8DB5A3F}"/>
              </a:ext>
            </a:extLst>
          </p:cNvPr>
          <p:cNvPicPr>
            <a:picLocks noChangeAspect="1"/>
          </p:cNvPicPr>
          <p:nvPr/>
        </p:nvPicPr>
        <p:blipFill>
          <a:blip r:embed="rId5"/>
          <a:stretch>
            <a:fillRect/>
          </a:stretch>
        </p:blipFill>
        <p:spPr>
          <a:xfrm>
            <a:off x="1839912" y="3733801"/>
            <a:ext cx="1509713" cy="1509713"/>
          </a:xfrm>
          <a:prstGeom prst="rect">
            <a:avLst/>
          </a:prstGeom>
        </p:spPr>
      </p:pic>
      <p:pic>
        <p:nvPicPr>
          <p:cNvPr id="10" name="Image 9">
            <a:extLst>
              <a:ext uri="{FF2B5EF4-FFF2-40B4-BE49-F238E27FC236}">
                <a16:creationId xmlns:a16="http://schemas.microsoft.com/office/drawing/2014/main" id="{A494CB4D-DE49-9757-8A96-5A04148FA00E}"/>
              </a:ext>
            </a:extLst>
          </p:cNvPr>
          <p:cNvPicPr>
            <a:picLocks noChangeAspect="1"/>
          </p:cNvPicPr>
          <p:nvPr/>
        </p:nvPicPr>
        <p:blipFill>
          <a:blip r:embed="rId6"/>
          <a:stretch>
            <a:fillRect/>
          </a:stretch>
        </p:blipFill>
        <p:spPr>
          <a:xfrm>
            <a:off x="244360" y="5224940"/>
            <a:ext cx="1358900" cy="1358900"/>
          </a:xfrm>
          <a:prstGeom prst="rect">
            <a:avLst/>
          </a:prstGeom>
        </p:spPr>
      </p:pic>
      <p:pic>
        <p:nvPicPr>
          <p:cNvPr id="11" name="Image 10">
            <a:extLst>
              <a:ext uri="{FF2B5EF4-FFF2-40B4-BE49-F238E27FC236}">
                <a16:creationId xmlns:a16="http://schemas.microsoft.com/office/drawing/2014/main" id="{AB374BFA-8BB2-82D4-D680-B79E53909BBF}"/>
              </a:ext>
            </a:extLst>
          </p:cNvPr>
          <p:cNvPicPr>
            <a:picLocks noChangeAspect="1"/>
          </p:cNvPicPr>
          <p:nvPr/>
        </p:nvPicPr>
        <p:blipFill>
          <a:blip r:embed="rId7"/>
          <a:stretch>
            <a:fillRect/>
          </a:stretch>
        </p:blipFill>
        <p:spPr>
          <a:xfrm>
            <a:off x="1874838" y="5253515"/>
            <a:ext cx="1301750" cy="1301750"/>
          </a:xfrm>
          <a:prstGeom prst="rect">
            <a:avLst/>
          </a:prstGeom>
        </p:spPr>
      </p:pic>
      <p:pic>
        <p:nvPicPr>
          <p:cNvPr id="12" name="Image 11">
            <a:extLst>
              <a:ext uri="{FF2B5EF4-FFF2-40B4-BE49-F238E27FC236}">
                <a16:creationId xmlns:a16="http://schemas.microsoft.com/office/drawing/2014/main" id="{36747E83-C091-4C26-EEEF-900367DBAF7C}"/>
              </a:ext>
            </a:extLst>
          </p:cNvPr>
          <p:cNvPicPr>
            <a:picLocks noChangeAspect="1"/>
          </p:cNvPicPr>
          <p:nvPr/>
        </p:nvPicPr>
        <p:blipFill>
          <a:blip r:embed="rId8"/>
          <a:stretch>
            <a:fillRect/>
          </a:stretch>
        </p:blipFill>
        <p:spPr>
          <a:xfrm>
            <a:off x="281782" y="6859588"/>
            <a:ext cx="1321478" cy="1321478"/>
          </a:xfrm>
          <a:prstGeom prst="rect">
            <a:avLst/>
          </a:prstGeom>
        </p:spPr>
      </p:pic>
      <p:pic>
        <p:nvPicPr>
          <p:cNvPr id="13" name="Image 12">
            <a:extLst>
              <a:ext uri="{FF2B5EF4-FFF2-40B4-BE49-F238E27FC236}">
                <a16:creationId xmlns:a16="http://schemas.microsoft.com/office/drawing/2014/main" id="{3C31B4B7-F0F5-2943-7DDE-1AB8EC8B1DD0}"/>
              </a:ext>
            </a:extLst>
          </p:cNvPr>
          <p:cNvPicPr>
            <a:picLocks noChangeAspect="1"/>
          </p:cNvPicPr>
          <p:nvPr/>
        </p:nvPicPr>
        <p:blipFill>
          <a:blip r:embed="rId9"/>
          <a:stretch>
            <a:fillRect/>
          </a:stretch>
        </p:blipFill>
        <p:spPr>
          <a:xfrm>
            <a:off x="1901518" y="6853923"/>
            <a:ext cx="1310609" cy="1310609"/>
          </a:xfrm>
          <a:prstGeom prst="rect">
            <a:avLst/>
          </a:prstGeom>
        </p:spPr>
      </p:pic>
      <p:pic>
        <p:nvPicPr>
          <p:cNvPr id="14" name="Image 13">
            <a:extLst>
              <a:ext uri="{FF2B5EF4-FFF2-40B4-BE49-F238E27FC236}">
                <a16:creationId xmlns:a16="http://schemas.microsoft.com/office/drawing/2014/main" id="{CAE26FBE-45FD-F58B-D79B-44AD468E5E5F}"/>
              </a:ext>
            </a:extLst>
          </p:cNvPr>
          <p:cNvPicPr>
            <a:picLocks noChangeAspect="1"/>
          </p:cNvPicPr>
          <p:nvPr/>
        </p:nvPicPr>
        <p:blipFill>
          <a:blip r:embed="rId10"/>
          <a:stretch>
            <a:fillRect/>
          </a:stretch>
        </p:blipFill>
        <p:spPr>
          <a:xfrm>
            <a:off x="3616122" y="636180"/>
            <a:ext cx="1258501" cy="1258501"/>
          </a:xfrm>
          <a:prstGeom prst="rect">
            <a:avLst/>
          </a:prstGeom>
        </p:spPr>
      </p:pic>
      <p:pic>
        <p:nvPicPr>
          <p:cNvPr id="15" name="Image 14">
            <a:extLst>
              <a:ext uri="{FF2B5EF4-FFF2-40B4-BE49-F238E27FC236}">
                <a16:creationId xmlns:a16="http://schemas.microsoft.com/office/drawing/2014/main" id="{33A470B0-CDEE-5F6D-C4B8-1DB449F0029B}"/>
              </a:ext>
            </a:extLst>
          </p:cNvPr>
          <p:cNvPicPr>
            <a:picLocks noChangeAspect="1"/>
          </p:cNvPicPr>
          <p:nvPr/>
        </p:nvPicPr>
        <p:blipFill>
          <a:blip r:embed="rId11"/>
          <a:stretch>
            <a:fillRect/>
          </a:stretch>
        </p:blipFill>
        <p:spPr>
          <a:xfrm>
            <a:off x="5224859" y="635397"/>
            <a:ext cx="1126332" cy="1126332"/>
          </a:xfrm>
          <a:prstGeom prst="rect">
            <a:avLst/>
          </a:prstGeom>
        </p:spPr>
      </p:pic>
      <p:pic>
        <p:nvPicPr>
          <p:cNvPr id="16" name="Image 15">
            <a:extLst>
              <a:ext uri="{FF2B5EF4-FFF2-40B4-BE49-F238E27FC236}">
                <a16:creationId xmlns:a16="http://schemas.microsoft.com/office/drawing/2014/main" id="{E3934C39-81E3-96AB-21E8-EB86C54890D7}"/>
              </a:ext>
            </a:extLst>
          </p:cNvPr>
          <p:cNvPicPr>
            <a:picLocks noChangeAspect="1"/>
          </p:cNvPicPr>
          <p:nvPr/>
        </p:nvPicPr>
        <p:blipFill>
          <a:blip r:embed="rId12"/>
          <a:stretch>
            <a:fillRect/>
          </a:stretch>
        </p:blipFill>
        <p:spPr>
          <a:xfrm>
            <a:off x="3533188" y="2205038"/>
            <a:ext cx="1319214" cy="1319214"/>
          </a:xfrm>
          <a:prstGeom prst="rect">
            <a:avLst/>
          </a:prstGeom>
        </p:spPr>
      </p:pic>
      <p:pic>
        <p:nvPicPr>
          <p:cNvPr id="18" name="Image 17">
            <a:extLst>
              <a:ext uri="{FF2B5EF4-FFF2-40B4-BE49-F238E27FC236}">
                <a16:creationId xmlns:a16="http://schemas.microsoft.com/office/drawing/2014/main" id="{038C7AF5-79A1-4BA0-7155-8AE4B90866A9}"/>
              </a:ext>
            </a:extLst>
          </p:cNvPr>
          <p:cNvPicPr>
            <a:picLocks noChangeAspect="1"/>
          </p:cNvPicPr>
          <p:nvPr/>
        </p:nvPicPr>
        <p:blipFill>
          <a:blip r:embed="rId13"/>
          <a:stretch>
            <a:fillRect/>
          </a:stretch>
        </p:blipFill>
        <p:spPr>
          <a:xfrm>
            <a:off x="5106987" y="2133943"/>
            <a:ext cx="1465263" cy="1465263"/>
          </a:xfrm>
          <a:prstGeom prst="rect">
            <a:avLst/>
          </a:prstGeom>
        </p:spPr>
      </p:pic>
      <p:sp>
        <p:nvSpPr>
          <p:cNvPr id="20" name="CaixaDeTexto 77">
            <a:extLst>
              <a:ext uri="{FF2B5EF4-FFF2-40B4-BE49-F238E27FC236}">
                <a16:creationId xmlns:a16="http://schemas.microsoft.com/office/drawing/2014/main" id="{CBCB34A2-305F-40CA-BC8C-D1F072FA0B0D}"/>
              </a:ext>
            </a:extLst>
          </p:cNvPr>
          <p:cNvSpPr txBox="1">
            <a:spLocks noChangeArrowheads="1"/>
          </p:cNvSpPr>
          <p:nvPr/>
        </p:nvSpPr>
        <p:spPr bwMode="auto">
          <a:xfrm>
            <a:off x="5018088" y="3354388"/>
            <a:ext cx="1606550"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roux</a:t>
            </a:r>
            <a:endParaRPr lang="pt-BR" altLang="fr-FR" sz="1500" dirty="0">
              <a:latin typeface="Comic Sans MS" panose="030F0902030302020204" pitchFamily="66" charset="0"/>
            </a:endParaRPr>
          </a:p>
        </p:txBody>
      </p:sp>
      <p:pic>
        <p:nvPicPr>
          <p:cNvPr id="22" name="Image 21">
            <a:extLst>
              <a:ext uri="{FF2B5EF4-FFF2-40B4-BE49-F238E27FC236}">
                <a16:creationId xmlns:a16="http://schemas.microsoft.com/office/drawing/2014/main" id="{D7ACD15B-2D0A-9C6C-7F0B-2609ECB80F97}"/>
              </a:ext>
            </a:extLst>
          </p:cNvPr>
          <p:cNvPicPr>
            <a:picLocks noChangeAspect="1"/>
          </p:cNvPicPr>
          <p:nvPr/>
        </p:nvPicPr>
        <p:blipFill>
          <a:blip r:embed="rId14"/>
          <a:stretch>
            <a:fillRect/>
          </a:stretch>
        </p:blipFill>
        <p:spPr>
          <a:xfrm>
            <a:off x="3516798" y="3783679"/>
            <a:ext cx="1370627" cy="1370627"/>
          </a:xfrm>
          <a:prstGeom prst="rect">
            <a:avLst/>
          </a:prstGeom>
        </p:spPr>
      </p:pic>
      <p:pic>
        <p:nvPicPr>
          <p:cNvPr id="23" name="Image 22">
            <a:extLst>
              <a:ext uri="{FF2B5EF4-FFF2-40B4-BE49-F238E27FC236}">
                <a16:creationId xmlns:a16="http://schemas.microsoft.com/office/drawing/2014/main" id="{BF374848-21CF-2481-A6B7-97F2258AC812}"/>
              </a:ext>
            </a:extLst>
          </p:cNvPr>
          <p:cNvPicPr>
            <a:picLocks noChangeAspect="1"/>
          </p:cNvPicPr>
          <p:nvPr/>
        </p:nvPicPr>
        <p:blipFill>
          <a:blip r:embed="rId15"/>
          <a:stretch>
            <a:fillRect/>
          </a:stretch>
        </p:blipFill>
        <p:spPr>
          <a:xfrm>
            <a:off x="5246018" y="3796987"/>
            <a:ext cx="1263968" cy="1263968"/>
          </a:xfrm>
          <a:prstGeom prst="rect">
            <a:avLst/>
          </a:prstGeom>
        </p:spPr>
      </p:pic>
      <p:pic>
        <p:nvPicPr>
          <p:cNvPr id="24" name="Image 23">
            <a:extLst>
              <a:ext uri="{FF2B5EF4-FFF2-40B4-BE49-F238E27FC236}">
                <a16:creationId xmlns:a16="http://schemas.microsoft.com/office/drawing/2014/main" id="{61DD9A1F-A9F2-F355-ED85-D68329819FBC}"/>
              </a:ext>
            </a:extLst>
          </p:cNvPr>
          <p:cNvPicPr>
            <a:picLocks noChangeAspect="1"/>
          </p:cNvPicPr>
          <p:nvPr/>
        </p:nvPicPr>
        <p:blipFill>
          <a:blip r:embed="rId16"/>
          <a:stretch>
            <a:fillRect/>
          </a:stretch>
        </p:blipFill>
        <p:spPr>
          <a:xfrm>
            <a:off x="3501231" y="5267325"/>
            <a:ext cx="1335088" cy="1335088"/>
          </a:xfrm>
          <a:prstGeom prst="rect">
            <a:avLst/>
          </a:prstGeom>
        </p:spPr>
      </p:pic>
      <p:pic>
        <p:nvPicPr>
          <p:cNvPr id="26" name="Image 25">
            <a:extLst>
              <a:ext uri="{FF2B5EF4-FFF2-40B4-BE49-F238E27FC236}">
                <a16:creationId xmlns:a16="http://schemas.microsoft.com/office/drawing/2014/main" id="{EB0F2F87-2E72-BFC9-B748-7FA6833CBF0F}"/>
              </a:ext>
            </a:extLst>
          </p:cNvPr>
          <p:cNvPicPr>
            <a:picLocks noChangeAspect="1"/>
          </p:cNvPicPr>
          <p:nvPr/>
        </p:nvPicPr>
        <p:blipFill>
          <a:blip r:embed="rId17"/>
          <a:stretch>
            <a:fillRect/>
          </a:stretch>
        </p:blipFill>
        <p:spPr>
          <a:xfrm>
            <a:off x="5160961" y="5331320"/>
            <a:ext cx="1190229" cy="1190229"/>
          </a:xfrm>
          <a:prstGeom prst="rect">
            <a:avLst/>
          </a:prstGeom>
        </p:spPr>
      </p:pic>
      <p:pic>
        <p:nvPicPr>
          <p:cNvPr id="27" name="Image 26">
            <a:extLst>
              <a:ext uri="{FF2B5EF4-FFF2-40B4-BE49-F238E27FC236}">
                <a16:creationId xmlns:a16="http://schemas.microsoft.com/office/drawing/2014/main" id="{9213E2CC-D115-DEFB-16E4-FDD625478F8C}"/>
              </a:ext>
            </a:extLst>
          </p:cNvPr>
          <p:cNvPicPr>
            <a:picLocks noChangeAspect="1"/>
          </p:cNvPicPr>
          <p:nvPr/>
        </p:nvPicPr>
        <p:blipFill>
          <a:blip r:embed="rId18"/>
          <a:stretch>
            <a:fillRect/>
          </a:stretch>
        </p:blipFill>
        <p:spPr>
          <a:xfrm>
            <a:off x="3640451" y="6949970"/>
            <a:ext cx="1195868" cy="1195868"/>
          </a:xfrm>
          <a:prstGeom prst="rect">
            <a:avLst/>
          </a:prstGeom>
        </p:spPr>
      </p:pic>
      <p:pic>
        <p:nvPicPr>
          <p:cNvPr id="28" name="Image 27">
            <a:extLst>
              <a:ext uri="{FF2B5EF4-FFF2-40B4-BE49-F238E27FC236}">
                <a16:creationId xmlns:a16="http://schemas.microsoft.com/office/drawing/2014/main" id="{A99788F9-3AA5-0308-41D0-BB44E03341C4}"/>
              </a:ext>
            </a:extLst>
          </p:cNvPr>
          <p:cNvPicPr>
            <a:picLocks noChangeAspect="1"/>
          </p:cNvPicPr>
          <p:nvPr/>
        </p:nvPicPr>
        <p:blipFill>
          <a:blip r:embed="rId19"/>
          <a:stretch>
            <a:fillRect/>
          </a:stretch>
        </p:blipFill>
        <p:spPr>
          <a:xfrm>
            <a:off x="5160961" y="6919450"/>
            <a:ext cx="1239031" cy="1239031"/>
          </a:xfrm>
          <a:prstGeom prst="rect">
            <a:avLst/>
          </a:prstGeom>
        </p:spPr>
      </p:pic>
      <p:pic>
        <p:nvPicPr>
          <p:cNvPr id="29" name="Image 28">
            <a:extLst>
              <a:ext uri="{FF2B5EF4-FFF2-40B4-BE49-F238E27FC236}">
                <a16:creationId xmlns:a16="http://schemas.microsoft.com/office/drawing/2014/main" id="{83D63D72-80B8-337E-3885-140BEBE35195}"/>
              </a:ext>
            </a:extLst>
          </p:cNvPr>
          <p:cNvPicPr>
            <a:picLocks noChangeAspect="1"/>
          </p:cNvPicPr>
          <p:nvPr/>
        </p:nvPicPr>
        <p:blipFill>
          <a:blip r:embed="rId20"/>
          <a:stretch>
            <a:fillRect/>
          </a:stretch>
        </p:blipFill>
        <p:spPr>
          <a:xfrm>
            <a:off x="112847" y="514400"/>
            <a:ext cx="1515269" cy="1515269"/>
          </a:xfrm>
          <a:prstGeom prst="rect">
            <a:avLst/>
          </a:prstGeom>
        </p:spPr>
      </p:pic>
      <p:sp>
        <p:nvSpPr>
          <p:cNvPr id="30" name="CaixaDeTexto 116">
            <a:extLst>
              <a:ext uri="{FF2B5EF4-FFF2-40B4-BE49-F238E27FC236}">
                <a16:creationId xmlns:a16="http://schemas.microsoft.com/office/drawing/2014/main" id="{1D417B1A-F1DE-EF47-1732-6494D47E376D}"/>
              </a:ext>
            </a:extLst>
          </p:cNvPr>
          <p:cNvSpPr txBox="1">
            <a:spLocks noChangeArrowheads="1"/>
          </p:cNvSpPr>
          <p:nvPr/>
        </p:nvSpPr>
        <p:spPr bwMode="auto">
          <a:xfrm>
            <a:off x="86122" y="177606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cassé</a:t>
            </a:r>
            <a:endParaRPr lang="pt-BR" altLang="fr-FR" sz="1500" dirty="0">
              <a:latin typeface="Comic Sans MS" panose="030F0902030302020204" pitchFamily="66" charset="0"/>
            </a:endParaRPr>
          </a:p>
        </p:txBody>
      </p:sp>
      <p:pic>
        <p:nvPicPr>
          <p:cNvPr id="31" name="Image 30">
            <a:extLst>
              <a:ext uri="{FF2B5EF4-FFF2-40B4-BE49-F238E27FC236}">
                <a16:creationId xmlns:a16="http://schemas.microsoft.com/office/drawing/2014/main" id="{AEE4E42E-9C32-9347-9226-EB5FA5FC9A17}"/>
              </a:ext>
            </a:extLst>
          </p:cNvPr>
          <p:cNvPicPr>
            <a:picLocks noChangeAspect="1"/>
          </p:cNvPicPr>
          <p:nvPr/>
        </p:nvPicPr>
        <p:blipFill>
          <a:blip r:embed="rId21"/>
          <a:stretch>
            <a:fillRect/>
          </a:stretch>
        </p:blipFill>
        <p:spPr>
          <a:xfrm>
            <a:off x="1900556" y="663271"/>
            <a:ext cx="1292226" cy="1292226"/>
          </a:xfrm>
          <a:prstGeom prst="rect">
            <a:avLst/>
          </a:prstGeom>
        </p:spPr>
      </p:pic>
      <p:sp>
        <p:nvSpPr>
          <p:cNvPr id="32" name="CaixaDeTexto 116">
            <a:extLst>
              <a:ext uri="{FF2B5EF4-FFF2-40B4-BE49-F238E27FC236}">
                <a16:creationId xmlns:a16="http://schemas.microsoft.com/office/drawing/2014/main" id="{47FF3C53-E334-0EE4-FB7D-FC67ECE2AF76}"/>
              </a:ext>
            </a:extLst>
          </p:cNvPr>
          <p:cNvSpPr txBox="1">
            <a:spLocks noChangeArrowheads="1"/>
          </p:cNvSpPr>
          <p:nvPr/>
        </p:nvSpPr>
        <p:spPr bwMode="auto">
          <a:xfrm>
            <a:off x="1595974" y="183753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réparé</a:t>
            </a:r>
            <a:endParaRPr lang="pt-BR" altLang="fr-FR" sz="1500" dirty="0">
              <a:latin typeface="Comic Sans MS" panose="030F0902030302020204" pitchFamily="66"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tângulo 16">
            <a:extLst>
              <a:ext uri="{FF2B5EF4-FFF2-40B4-BE49-F238E27FC236}">
                <a16:creationId xmlns:a16="http://schemas.microsoft.com/office/drawing/2014/main" id="{AEF0DD07-723C-25FF-6ADF-2093B9929EAF}"/>
              </a:ext>
            </a:extLst>
          </p:cNvPr>
          <p:cNvSpPr/>
          <p:nvPr/>
        </p:nvSpPr>
        <p:spPr>
          <a:xfrm>
            <a:off x="5181600"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1" name="Retângulo 20">
            <a:extLst>
              <a:ext uri="{FF2B5EF4-FFF2-40B4-BE49-F238E27FC236}">
                <a16:creationId xmlns:a16="http://schemas.microsoft.com/office/drawing/2014/main" id="{36A16CFA-5516-47FA-1A61-DFEDE21748B5}"/>
              </a:ext>
            </a:extLst>
          </p:cNvPr>
          <p:cNvSpPr/>
          <p:nvPr/>
        </p:nvSpPr>
        <p:spPr>
          <a:xfrm>
            <a:off x="5197475"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25" name="Retângulo 24">
            <a:extLst>
              <a:ext uri="{FF2B5EF4-FFF2-40B4-BE49-F238E27FC236}">
                <a16:creationId xmlns:a16="http://schemas.microsoft.com/office/drawing/2014/main" id="{CE5D346E-E53A-037B-3555-D0F60266E7C2}"/>
              </a:ext>
            </a:extLst>
          </p:cNvPr>
          <p:cNvSpPr/>
          <p:nvPr/>
        </p:nvSpPr>
        <p:spPr>
          <a:xfrm>
            <a:off x="5197475"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37" name="Retângulo 36">
            <a:extLst>
              <a:ext uri="{FF2B5EF4-FFF2-40B4-BE49-F238E27FC236}">
                <a16:creationId xmlns:a16="http://schemas.microsoft.com/office/drawing/2014/main" id="{963BEC9B-C587-53F8-F117-9C14F4D65AF3}"/>
              </a:ext>
            </a:extLst>
          </p:cNvPr>
          <p:cNvSpPr/>
          <p:nvPr/>
        </p:nvSpPr>
        <p:spPr>
          <a:xfrm>
            <a:off x="5181600"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41" name="Retângulo 40">
            <a:extLst>
              <a:ext uri="{FF2B5EF4-FFF2-40B4-BE49-F238E27FC236}">
                <a16:creationId xmlns:a16="http://schemas.microsoft.com/office/drawing/2014/main" id="{D9AB0C84-AA26-BB31-85DF-75A84764C50F}"/>
              </a:ext>
            </a:extLst>
          </p:cNvPr>
          <p:cNvSpPr/>
          <p:nvPr/>
        </p:nvSpPr>
        <p:spPr>
          <a:xfrm>
            <a:off x="5197475"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151" name="AutoShape 10" descr="Resultado de imagem para microwave clipart">
            <a:extLst>
              <a:ext uri="{FF2B5EF4-FFF2-40B4-BE49-F238E27FC236}">
                <a16:creationId xmlns:a16="http://schemas.microsoft.com/office/drawing/2014/main" id="{A47CAB74-6F82-07E3-BC38-BEA5F58AFF5D}"/>
              </a:ext>
            </a:extLst>
          </p:cNvPr>
          <p:cNvSpPr>
            <a:spLocks noChangeAspect="1" noChangeArrowheads="1"/>
          </p:cNvSpPr>
          <p:nvPr/>
        </p:nvSpPr>
        <p:spPr bwMode="auto">
          <a:xfrm>
            <a:off x="155575" y="-1444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152" name="AutoShape 30" descr="Imagem relacionada">
            <a:extLst>
              <a:ext uri="{FF2B5EF4-FFF2-40B4-BE49-F238E27FC236}">
                <a16:creationId xmlns:a16="http://schemas.microsoft.com/office/drawing/2014/main" id="{D72CF2FB-28B0-8C18-1E07-D450C41F95C7}"/>
              </a:ext>
            </a:extLst>
          </p:cNvPr>
          <p:cNvSpPr>
            <a:spLocks noChangeAspect="1" noChangeArrowheads="1"/>
          </p:cNvSpPr>
          <p:nvPr/>
        </p:nvSpPr>
        <p:spPr bwMode="auto">
          <a:xfrm>
            <a:off x="307975" y="7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153" name="AutoShape 32" descr="Imagem relacionada">
            <a:extLst>
              <a:ext uri="{FF2B5EF4-FFF2-40B4-BE49-F238E27FC236}">
                <a16:creationId xmlns:a16="http://schemas.microsoft.com/office/drawing/2014/main" id="{FAC97248-3DD7-FF13-227A-FB59C414FEE0}"/>
              </a:ext>
            </a:extLst>
          </p:cNvPr>
          <p:cNvSpPr>
            <a:spLocks noChangeAspect="1" noChangeArrowheads="1"/>
          </p:cNvSpPr>
          <p:nvPr/>
        </p:nvSpPr>
        <p:spPr bwMode="auto">
          <a:xfrm>
            <a:off x="460375" y="1603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154" name="AutoShape 34" descr="Resultado de imagem para iphone clipart">
            <a:extLst>
              <a:ext uri="{FF2B5EF4-FFF2-40B4-BE49-F238E27FC236}">
                <a16:creationId xmlns:a16="http://schemas.microsoft.com/office/drawing/2014/main" id="{0961E100-F3D1-13DF-9BE2-A870C69850A2}"/>
              </a:ext>
            </a:extLst>
          </p:cNvPr>
          <p:cNvSpPr>
            <a:spLocks noChangeAspect="1" noChangeArrowheads="1"/>
          </p:cNvSpPr>
          <p:nvPr/>
        </p:nvSpPr>
        <p:spPr bwMode="auto">
          <a:xfrm>
            <a:off x="612775" y="3127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5" name="Retângulo 64">
            <a:extLst>
              <a:ext uri="{FF2B5EF4-FFF2-40B4-BE49-F238E27FC236}">
                <a16:creationId xmlns:a16="http://schemas.microsoft.com/office/drawing/2014/main" id="{7ABF5949-A34B-118A-A3C0-053740E5B76C}"/>
              </a:ext>
            </a:extLst>
          </p:cNvPr>
          <p:cNvSpPr/>
          <p:nvPr/>
        </p:nvSpPr>
        <p:spPr>
          <a:xfrm>
            <a:off x="3573463"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6" name="Retângulo 65">
            <a:extLst>
              <a:ext uri="{FF2B5EF4-FFF2-40B4-BE49-F238E27FC236}">
                <a16:creationId xmlns:a16="http://schemas.microsoft.com/office/drawing/2014/main" id="{8975DC32-EB14-0497-817E-2217269F2CD0}"/>
              </a:ext>
            </a:extLst>
          </p:cNvPr>
          <p:cNvSpPr/>
          <p:nvPr/>
        </p:nvSpPr>
        <p:spPr>
          <a:xfrm>
            <a:off x="358933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7" name="Retângulo 66">
            <a:extLst>
              <a:ext uri="{FF2B5EF4-FFF2-40B4-BE49-F238E27FC236}">
                <a16:creationId xmlns:a16="http://schemas.microsoft.com/office/drawing/2014/main" id="{D551E772-DA7F-FB83-A97F-9E6636020C2E}"/>
              </a:ext>
            </a:extLst>
          </p:cNvPr>
          <p:cNvSpPr/>
          <p:nvPr/>
        </p:nvSpPr>
        <p:spPr>
          <a:xfrm>
            <a:off x="358933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8" name="Retângulo 67">
            <a:extLst>
              <a:ext uri="{FF2B5EF4-FFF2-40B4-BE49-F238E27FC236}">
                <a16:creationId xmlns:a16="http://schemas.microsoft.com/office/drawing/2014/main" id="{A18836AA-E262-71D1-2AF4-6A46306F6512}"/>
              </a:ext>
            </a:extLst>
          </p:cNvPr>
          <p:cNvSpPr/>
          <p:nvPr/>
        </p:nvSpPr>
        <p:spPr>
          <a:xfrm>
            <a:off x="357346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9" name="Retângulo 68">
            <a:extLst>
              <a:ext uri="{FF2B5EF4-FFF2-40B4-BE49-F238E27FC236}">
                <a16:creationId xmlns:a16="http://schemas.microsoft.com/office/drawing/2014/main" id="{E028899D-686D-9907-1E1C-6D8F00321EC8}"/>
              </a:ext>
            </a:extLst>
          </p:cNvPr>
          <p:cNvSpPr/>
          <p:nvPr/>
        </p:nvSpPr>
        <p:spPr>
          <a:xfrm>
            <a:off x="358933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1" name="Retângulo 80">
            <a:extLst>
              <a:ext uri="{FF2B5EF4-FFF2-40B4-BE49-F238E27FC236}">
                <a16:creationId xmlns:a16="http://schemas.microsoft.com/office/drawing/2014/main" id="{E9902ACB-684B-597C-7970-68784AE12E1E}"/>
              </a:ext>
            </a:extLst>
          </p:cNvPr>
          <p:cNvSpPr/>
          <p:nvPr/>
        </p:nvSpPr>
        <p:spPr>
          <a:xfrm>
            <a:off x="1725613"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3" name="Retângulo 82">
            <a:extLst>
              <a:ext uri="{FF2B5EF4-FFF2-40B4-BE49-F238E27FC236}">
                <a16:creationId xmlns:a16="http://schemas.microsoft.com/office/drawing/2014/main" id="{527C5095-8E4C-7DCD-E6DC-4292843009F7}"/>
              </a:ext>
            </a:extLst>
          </p:cNvPr>
          <p:cNvSpPr/>
          <p:nvPr/>
        </p:nvSpPr>
        <p:spPr>
          <a:xfrm>
            <a:off x="1741488"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5" name="Retângulo 84">
            <a:extLst>
              <a:ext uri="{FF2B5EF4-FFF2-40B4-BE49-F238E27FC236}">
                <a16:creationId xmlns:a16="http://schemas.microsoft.com/office/drawing/2014/main" id="{70F1A921-1260-CFD8-E1CB-F06E958B60FE}"/>
              </a:ext>
            </a:extLst>
          </p:cNvPr>
          <p:cNvSpPr/>
          <p:nvPr/>
        </p:nvSpPr>
        <p:spPr>
          <a:xfrm>
            <a:off x="1741488"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7" name="Retângulo 86">
            <a:extLst>
              <a:ext uri="{FF2B5EF4-FFF2-40B4-BE49-F238E27FC236}">
                <a16:creationId xmlns:a16="http://schemas.microsoft.com/office/drawing/2014/main" id="{C022B8B5-5F17-3629-7152-D5A7ACAA8851}"/>
              </a:ext>
            </a:extLst>
          </p:cNvPr>
          <p:cNvSpPr/>
          <p:nvPr/>
        </p:nvSpPr>
        <p:spPr>
          <a:xfrm>
            <a:off x="1725613"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89" name="Retângulo 88">
            <a:extLst>
              <a:ext uri="{FF2B5EF4-FFF2-40B4-BE49-F238E27FC236}">
                <a16:creationId xmlns:a16="http://schemas.microsoft.com/office/drawing/2014/main" id="{DC7A89F6-0B68-715C-1A48-73A3A08C6337}"/>
              </a:ext>
            </a:extLst>
          </p:cNvPr>
          <p:cNvSpPr/>
          <p:nvPr/>
        </p:nvSpPr>
        <p:spPr>
          <a:xfrm>
            <a:off x="1741488"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165" name="AutoShape 52" descr="Imagem relacionada">
            <a:extLst>
              <a:ext uri="{FF2B5EF4-FFF2-40B4-BE49-F238E27FC236}">
                <a16:creationId xmlns:a16="http://schemas.microsoft.com/office/drawing/2014/main" id="{97145784-DFD7-7BE6-6503-FA84D85CD8B6}"/>
              </a:ext>
            </a:extLst>
          </p:cNvPr>
          <p:cNvSpPr>
            <a:spLocks noChangeAspect="1" noChangeArrowheads="1"/>
          </p:cNvSpPr>
          <p:nvPr/>
        </p:nvSpPr>
        <p:spPr bwMode="auto">
          <a:xfrm>
            <a:off x="765175" y="4651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166" name="AutoShape 54" descr="Criança, Chorando, Menino, Triste, Jovem, Infeliz">
            <a:extLst>
              <a:ext uri="{FF2B5EF4-FFF2-40B4-BE49-F238E27FC236}">
                <a16:creationId xmlns:a16="http://schemas.microsoft.com/office/drawing/2014/main" id="{F41118EA-A9DC-A388-7720-95E1D0885C9A}"/>
              </a:ext>
            </a:extLst>
          </p:cNvPr>
          <p:cNvSpPr>
            <a:spLocks noChangeAspect="1" noChangeArrowheads="1"/>
          </p:cNvSpPr>
          <p:nvPr/>
        </p:nvSpPr>
        <p:spPr bwMode="auto">
          <a:xfrm>
            <a:off x="917575" y="6175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6167" name="AutoShape 136" descr="Resultado de imagem para preocupado">
            <a:extLst>
              <a:ext uri="{FF2B5EF4-FFF2-40B4-BE49-F238E27FC236}">
                <a16:creationId xmlns:a16="http://schemas.microsoft.com/office/drawing/2014/main" id="{EF9431AA-F7C0-E268-D31D-3DBC1F896EAC}"/>
              </a:ext>
            </a:extLst>
          </p:cNvPr>
          <p:cNvSpPr>
            <a:spLocks noChangeAspect="1" noChangeArrowheads="1"/>
          </p:cNvSpPr>
          <p:nvPr/>
        </p:nvSpPr>
        <p:spPr bwMode="auto">
          <a:xfrm>
            <a:off x="1069975" y="769938"/>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endParaRPr lang="fr-FR" altLang="fr-FR"/>
          </a:p>
        </p:txBody>
      </p:sp>
      <p:sp>
        <p:nvSpPr>
          <p:cNvPr id="107" name="Retângulo 106">
            <a:extLst>
              <a:ext uri="{FF2B5EF4-FFF2-40B4-BE49-F238E27FC236}">
                <a16:creationId xmlns:a16="http://schemas.microsoft.com/office/drawing/2014/main" id="{802DF379-3757-7F3E-9AF5-33EAD68E0867}"/>
              </a:ext>
            </a:extLst>
          </p:cNvPr>
          <p:cNvSpPr/>
          <p:nvPr/>
        </p:nvSpPr>
        <p:spPr>
          <a:xfrm>
            <a:off x="115888" y="7235825"/>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08" name="Retângulo 107">
            <a:extLst>
              <a:ext uri="{FF2B5EF4-FFF2-40B4-BE49-F238E27FC236}">
                <a16:creationId xmlns:a16="http://schemas.microsoft.com/office/drawing/2014/main" id="{EAEE9787-BE49-2C50-3E90-EF5B0E9861B1}"/>
              </a:ext>
            </a:extLst>
          </p:cNvPr>
          <p:cNvSpPr/>
          <p:nvPr/>
        </p:nvSpPr>
        <p:spPr>
          <a:xfrm>
            <a:off x="131763" y="5580063"/>
            <a:ext cx="1584325" cy="150971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09" name="Retângulo 108">
            <a:extLst>
              <a:ext uri="{FF2B5EF4-FFF2-40B4-BE49-F238E27FC236}">
                <a16:creationId xmlns:a16="http://schemas.microsoft.com/office/drawing/2014/main" id="{A560E719-92CA-1F5A-8C5A-0A17FEA2AD1F}"/>
              </a:ext>
            </a:extLst>
          </p:cNvPr>
          <p:cNvSpPr/>
          <p:nvPr/>
        </p:nvSpPr>
        <p:spPr>
          <a:xfrm>
            <a:off x="131763" y="611188"/>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10" name="Retângulo 109">
            <a:extLst>
              <a:ext uri="{FF2B5EF4-FFF2-40B4-BE49-F238E27FC236}">
                <a16:creationId xmlns:a16="http://schemas.microsoft.com/office/drawing/2014/main" id="{9E53103F-97A0-FF8A-54FB-540DE43AEB45}"/>
              </a:ext>
            </a:extLst>
          </p:cNvPr>
          <p:cNvSpPr/>
          <p:nvPr/>
        </p:nvSpPr>
        <p:spPr>
          <a:xfrm>
            <a:off x="115888" y="3924300"/>
            <a:ext cx="1584325" cy="150971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111" name="Retângulo 110">
            <a:extLst>
              <a:ext uri="{FF2B5EF4-FFF2-40B4-BE49-F238E27FC236}">
                <a16:creationId xmlns:a16="http://schemas.microsoft.com/office/drawing/2014/main" id="{97D6F3F1-F18C-3B97-B194-39BA0D2BD444}"/>
              </a:ext>
            </a:extLst>
          </p:cNvPr>
          <p:cNvSpPr/>
          <p:nvPr/>
        </p:nvSpPr>
        <p:spPr>
          <a:xfrm>
            <a:off x="131763" y="2266950"/>
            <a:ext cx="1584325" cy="151130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pt-BR"/>
          </a:p>
        </p:txBody>
      </p:sp>
      <p:sp>
        <p:nvSpPr>
          <p:cNvPr id="6173" name="CaixaDeTexto 41">
            <a:extLst>
              <a:ext uri="{FF2B5EF4-FFF2-40B4-BE49-F238E27FC236}">
                <a16:creationId xmlns:a16="http://schemas.microsoft.com/office/drawing/2014/main" id="{FFCEC6EB-E0BA-D9E1-B438-44F1CE73D4A1}"/>
              </a:ext>
            </a:extLst>
          </p:cNvPr>
          <p:cNvSpPr txBox="1">
            <a:spLocks noChangeArrowheads="1"/>
          </p:cNvSpPr>
          <p:nvPr/>
        </p:nvSpPr>
        <p:spPr bwMode="auto">
          <a:xfrm>
            <a:off x="1196975" y="95250"/>
            <a:ext cx="44640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dirty="0">
                <a:solidFill>
                  <a:srgbClr val="0070C0"/>
                </a:solidFill>
                <a:latin typeface="Arial Rounded MT Bold" panose="020F0704030504030204" pitchFamily="34" charset="77"/>
              </a:rPr>
              <a:t>COMMENT ?</a:t>
            </a:r>
          </a:p>
        </p:txBody>
      </p:sp>
      <p:pic>
        <p:nvPicPr>
          <p:cNvPr id="2" name="Image 1">
            <a:extLst>
              <a:ext uri="{FF2B5EF4-FFF2-40B4-BE49-F238E27FC236}">
                <a16:creationId xmlns:a16="http://schemas.microsoft.com/office/drawing/2014/main" id="{E817C6A5-0395-0836-56B0-D6934D455E24}"/>
              </a:ext>
            </a:extLst>
          </p:cNvPr>
          <p:cNvPicPr>
            <a:picLocks noChangeAspect="1"/>
          </p:cNvPicPr>
          <p:nvPr/>
        </p:nvPicPr>
        <p:blipFill>
          <a:blip r:embed="rId2"/>
          <a:stretch>
            <a:fillRect/>
          </a:stretch>
        </p:blipFill>
        <p:spPr>
          <a:xfrm>
            <a:off x="288926" y="623888"/>
            <a:ext cx="1338262" cy="1338262"/>
          </a:xfrm>
          <a:prstGeom prst="rect">
            <a:avLst/>
          </a:prstGeom>
        </p:spPr>
      </p:pic>
      <p:sp>
        <p:nvSpPr>
          <p:cNvPr id="3" name="CaixaDeTexto 92">
            <a:extLst>
              <a:ext uri="{FF2B5EF4-FFF2-40B4-BE49-F238E27FC236}">
                <a16:creationId xmlns:a16="http://schemas.microsoft.com/office/drawing/2014/main" id="{2C055840-AFF8-EFB4-9C31-CCFF0AF4F0B5}"/>
              </a:ext>
            </a:extLst>
          </p:cNvPr>
          <p:cNvSpPr txBox="1">
            <a:spLocks noChangeArrowheads="1"/>
          </p:cNvSpPr>
          <p:nvPr/>
        </p:nvSpPr>
        <p:spPr bwMode="auto">
          <a:xfrm>
            <a:off x="80962" y="181451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rayé</a:t>
            </a:r>
            <a:endParaRPr lang="pt-BR" altLang="fr-FR" sz="1500" dirty="0">
              <a:latin typeface="Comic Sans MS" panose="030F0902030302020204" pitchFamily="66" charset="0"/>
            </a:endParaRPr>
          </a:p>
        </p:txBody>
      </p:sp>
      <p:pic>
        <p:nvPicPr>
          <p:cNvPr id="4" name="Image 3">
            <a:extLst>
              <a:ext uri="{FF2B5EF4-FFF2-40B4-BE49-F238E27FC236}">
                <a16:creationId xmlns:a16="http://schemas.microsoft.com/office/drawing/2014/main" id="{50BF2B91-70F9-C7A1-B2D2-10CA7B50C050}"/>
              </a:ext>
            </a:extLst>
          </p:cNvPr>
          <p:cNvPicPr>
            <a:picLocks noChangeAspect="1"/>
          </p:cNvPicPr>
          <p:nvPr/>
        </p:nvPicPr>
        <p:blipFill>
          <a:blip r:embed="rId3"/>
          <a:stretch>
            <a:fillRect/>
          </a:stretch>
        </p:blipFill>
        <p:spPr>
          <a:xfrm>
            <a:off x="307975" y="2280375"/>
            <a:ext cx="1330325" cy="1330325"/>
          </a:xfrm>
          <a:prstGeom prst="rect">
            <a:avLst/>
          </a:prstGeom>
        </p:spPr>
      </p:pic>
      <p:sp>
        <p:nvSpPr>
          <p:cNvPr id="5" name="CaixaDeTexto 92">
            <a:extLst>
              <a:ext uri="{FF2B5EF4-FFF2-40B4-BE49-F238E27FC236}">
                <a16:creationId xmlns:a16="http://schemas.microsoft.com/office/drawing/2014/main" id="{4CAA48ED-4241-5415-49AB-52E304008F74}"/>
              </a:ext>
            </a:extLst>
          </p:cNvPr>
          <p:cNvSpPr txBox="1">
            <a:spLocks noChangeArrowheads="1"/>
          </p:cNvSpPr>
          <p:nvPr/>
        </p:nvSpPr>
        <p:spPr bwMode="auto">
          <a:xfrm>
            <a:off x="50482" y="3472588"/>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À </a:t>
            </a:r>
            <a:r>
              <a:rPr lang="pt-BR" altLang="fr-FR" sz="1500" dirty="0" err="1">
                <a:latin typeface="Comic Sans MS" panose="030F0902030302020204" pitchFamily="66" charset="0"/>
              </a:rPr>
              <a:t>carreaux</a:t>
            </a:r>
            <a:endParaRPr lang="pt-BR" altLang="fr-FR" sz="1500" dirty="0">
              <a:latin typeface="Comic Sans MS" panose="030F0902030302020204" pitchFamily="66" charset="0"/>
            </a:endParaRPr>
          </a:p>
        </p:txBody>
      </p:sp>
      <p:pic>
        <p:nvPicPr>
          <p:cNvPr id="6" name="Image 5">
            <a:extLst>
              <a:ext uri="{FF2B5EF4-FFF2-40B4-BE49-F238E27FC236}">
                <a16:creationId xmlns:a16="http://schemas.microsoft.com/office/drawing/2014/main" id="{8AB28B5E-C9D4-A680-CB12-11E924261275}"/>
              </a:ext>
            </a:extLst>
          </p:cNvPr>
          <p:cNvPicPr>
            <a:picLocks noChangeAspect="1"/>
          </p:cNvPicPr>
          <p:nvPr/>
        </p:nvPicPr>
        <p:blipFill>
          <a:blip r:embed="rId4"/>
          <a:stretch>
            <a:fillRect/>
          </a:stretch>
        </p:blipFill>
        <p:spPr>
          <a:xfrm>
            <a:off x="1868835" y="2309065"/>
            <a:ext cx="1329630" cy="1329630"/>
          </a:xfrm>
          <a:prstGeom prst="rect">
            <a:avLst/>
          </a:prstGeom>
        </p:spPr>
      </p:pic>
      <p:sp>
        <p:nvSpPr>
          <p:cNvPr id="7" name="CaixaDeTexto 92">
            <a:extLst>
              <a:ext uri="{FF2B5EF4-FFF2-40B4-BE49-F238E27FC236}">
                <a16:creationId xmlns:a16="http://schemas.microsoft.com/office/drawing/2014/main" id="{CB8A8BA1-9E1A-3611-1EF2-78FC716F9A93}"/>
              </a:ext>
            </a:extLst>
          </p:cNvPr>
          <p:cNvSpPr txBox="1">
            <a:spLocks noChangeArrowheads="1"/>
          </p:cNvSpPr>
          <p:nvPr/>
        </p:nvSpPr>
        <p:spPr bwMode="auto">
          <a:xfrm>
            <a:off x="1772921" y="349810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À pois</a:t>
            </a:r>
          </a:p>
        </p:txBody>
      </p:sp>
      <p:sp>
        <p:nvSpPr>
          <p:cNvPr id="8" name="Rectangle 7">
            <a:extLst>
              <a:ext uri="{FF2B5EF4-FFF2-40B4-BE49-F238E27FC236}">
                <a16:creationId xmlns:a16="http://schemas.microsoft.com/office/drawing/2014/main" id="{6B6E8D69-92B8-3C8B-F03A-3862C4158DC2}"/>
              </a:ext>
            </a:extLst>
          </p:cNvPr>
          <p:cNvSpPr/>
          <p:nvPr/>
        </p:nvSpPr>
        <p:spPr>
          <a:xfrm>
            <a:off x="1851024" y="691917"/>
            <a:ext cx="1347441" cy="114827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CaixaDeTexto 92">
            <a:extLst>
              <a:ext uri="{FF2B5EF4-FFF2-40B4-BE49-F238E27FC236}">
                <a16:creationId xmlns:a16="http://schemas.microsoft.com/office/drawing/2014/main" id="{61C84D87-371A-D074-7BFC-1B9CA9F8433C}"/>
              </a:ext>
            </a:extLst>
          </p:cNvPr>
          <p:cNvSpPr txBox="1">
            <a:spLocks noChangeArrowheads="1"/>
          </p:cNvSpPr>
          <p:nvPr/>
        </p:nvSpPr>
        <p:spPr bwMode="auto">
          <a:xfrm>
            <a:off x="1614324" y="181406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uni</a:t>
            </a:r>
          </a:p>
        </p:txBody>
      </p:sp>
      <p:pic>
        <p:nvPicPr>
          <p:cNvPr id="10" name="Image 9">
            <a:extLst>
              <a:ext uri="{FF2B5EF4-FFF2-40B4-BE49-F238E27FC236}">
                <a16:creationId xmlns:a16="http://schemas.microsoft.com/office/drawing/2014/main" id="{231DF970-C288-54B9-DFF9-7DA19DE8BE92}"/>
              </a:ext>
            </a:extLst>
          </p:cNvPr>
          <p:cNvPicPr>
            <a:picLocks noChangeAspect="1"/>
          </p:cNvPicPr>
          <p:nvPr/>
        </p:nvPicPr>
        <p:blipFill>
          <a:blip r:embed="rId5"/>
          <a:stretch>
            <a:fillRect/>
          </a:stretch>
        </p:blipFill>
        <p:spPr>
          <a:xfrm>
            <a:off x="188546" y="3946971"/>
            <a:ext cx="1291957" cy="1291957"/>
          </a:xfrm>
          <a:prstGeom prst="rect">
            <a:avLst/>
          </a:prstGeom>
        </p:spPr>
      </p:pic>
      <p:sp>
        <p:nvSpPr>
          <p:cNvPr id="11" name="CaixaDeTexto 92">
            <a:extLst>
              <a:ext uri="{FF2B5EF4-FFF2-40B4-BE49-F238E27FC236}">
                <a16:creationId xmlns:a16="http://schemas.microsoft.com/office/drawing/2014/main" id="{D8E0866F-41D0-45F8-FFF9-812A3C0F3867}"/>
              </a:ext>
            </a:extLst>
          </p:cNvPr>
          <p:cNvSpPr txBox="1">
            <a:spLocks noChangeArrowheads="1"/>
          </p:cNvSpPr>
          <p:nvPr/>
        </p:nvSpPr>
        <p:spPr bwMode="auto">
          <a:xfrm>
            <a:off x="50482" y="5134422"/>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court</a:t>
            </a:r>
            <a:endParaRPr lang="pt-BR" altLang="fr-FR" sz="1500" dirty="0">
              <a:latin typeface="Comic Sans MS" panose="030F0902030302020204" pitchFamily="66" charset="0"/>
            </a:endParaRPr>
          </a:p>
        </p:txBody>
      </p:sp>
      <p:pic>
        <p:nvPicPr>
          <p:cNvPr id="12" name="Image 11">
            <a:extLst>
              <a:ext uri="{FF2B5EF4-FFF2-40B4-BE49-F238E27FC236}">
                <a16:creationId xmlns:a16="http://schemas.microsoft.com/office/drawing/2014/main" id="{DC2B629D-2B12-FAF2-7865-90E2A6DE7651}"/>
              </a:ext>
            </a:extLst>
          </p:cNvPr>
          <p:cNvPicPr>
            <a:picLocks noChangeAspect="1"/>
          </p:cNvPicPr>
          <p:nvPr/>
        </p:nvPicPr>
        <p:blipFill>
          <a:blip r:embed="rId6"/>
          <a:stretch>
            <a:fillRect/>
          </a:stretch>
        </p:blipFill>
        <p:spPr>
          <a:xfrm>
            <a:off x="1996628" y="3966415"/>
            <a:ext cx="1241785" cy="1241785"/>
          </a:xfrm>
          <a:prstGeom prst="rect">
            <a:avLst/>
          </a:prstGeom>
        </p:spPr>
      </p:pic>
      <p:sp>
        <p:nvSpPr>
          <p:cNvPr id="13" name="CaixaDeTexto 92">
            <a:extLst>
              <a:ext uri="{FF2B5EF4-FFF2-40B4-BE49-F238E27FC236}">
                <a16:creationId xmlns:a16="http://schemas.microsoft.com/office/drawing/2014/main" id="{4D5D23D4-9630-A858-0911-05B97F1645BF}"/>
              </a:ext>
            </a:extLst>
          </p:cNvPr>
          <p:cNvSpPr txBox="1">
            <a:spLocks noChangeArrowheads="1"/>
          </p:cNvSpPr>
          <p:nvPr/>
        </p:nvSpPr>
        <p:spPr bwMode="auto">
          <a:xfrm>
            <a:off x="1756093" y="511824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long</a:t>
            </a:r>
            <a:endParaRPr lang="pt-BR" altLang="fr-FR" sz="1500" dirty="0">
              <a:latin typeface="Comic Sans MS" panose="030F0902030302020204" pitchFamily="66" charset="0"/>
            </a:endParaRPr>
          </a:p>
        </p:txBody>
      </p:sp>
      <p:pic>
        <p:nvPicPr>
          <p:cNvPr id="14" name="Image 13">
            <a:extLst>
              <a:ext uri="{FF2B5EF4-FFF2-40B4-BE49-F238E27FC236}">
                <a16:creationId xmlns:a16="http://schemas.microsoft.com/office/drawing/2014/main" id="{856CE959-FE13-15EE-10F5-4593675B8387}"/>
              </a:ext>
            </a:extLst>
          </p:cNvPr>
          <p:cNvPicPr>
            <a:picLocks noChangeAspect="1"/>
          </p:cNvPicPr>
          <p:nvPr/>
        </p:nvPicPr>
        <p:blipFill>
          <a:blip r:embed="rId7"/>
          <a:stretch>
            <a:fillRect/>
          </a:stretch>
        </p:blipFill>
        <p:spPr>
          <a:xfrm>
            <a:off x="5325333" y="601752"/>
            <a:ext cx="1328607" cy="1328607"/>
          </a:xfrm>
          <a:prstGeom prst="rect">
            <a:avLst/>
          </a:prstGeom>
        </p:spPr>
      </p:pic>
      <p:sp>
        <p:nvSpPr>
          <p:cNvPr id="15" name="CaixaDeTexto 92">
            <a:extLst>
              <a:ext uri="{FF2B5EF4-FFF2-40B4-BE49-F238E27FC236}">
                <a16:creationId xmlns:a16="http://schemas.microsoft.com/office/drawing/2014/main" id="{1EBE126B-E18A-C1FA-BF05-3BED7DF9266E}"/>
              </a:ext>
            </a:extLst>
          </p:cNvPr>
          <p:cNvSpPr txBox="1">
            <a:spLocks noChangeArrowheads="1"/>
          </p:cNvSpPr>
          <p:nvPr/>
        </p:nvSpPr>
        <p:spPr bwMode="auto">
          <a:xfrm>
            <a:off x="5111980" y="181406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calme</a:t>
            </a:r>
          </a:p>
        </p:txBody>
      </p:sp>
      <p:pic>
        <p:nvPicPr>
          <p:cNvPr id="16" name="Image 15">
            <a:extLst>
              <a:ext uri="{FF2B5EF4-FFF2-40B4-BE49-F238E27FC236}">
                <a16:creationId xmlns:a16="http://schemas.microsoft.com/office/drawing/2014/main" id="{9F46BC77-3A95-960A-B373-9EA4D70B0CF2}"/>
              </a:ext>
            </a:extLst>
          </p:cNvPr>
          <p:cNvPicPr>
            <a:picLocks noChangeAspect="1"/>
          </p:cNvPicPr>
          <p:nvPr/>
        </p:nvPicPr>
        <p:blipFill>
          <a:blip r:embed="rId8"/>
          <a:stretch>
            <a:fillRect/>
          </a:stretch>
        </p:blipFill>
        <p:spPr>
          <a:xfrm>
            <a:off x="3607194" y="595205"/>
            <a:ext cx="1356965" cy="1356965"/>
          </a:xfrm>
          <a:prstGeom prst="rect">
            <a:avLst/>
          </a:prstGeom>
        </p:spPr>
      </p:pic>
      <p:sp>
        <p:nvSpPr>
          <p:cNvPr id="18" name="CaixaDeTexto 92">
            <a:extLst>
              <a:ext uri="{FF2B5EF4-FFF2-40B4-BE49-F238E27FC236}">
                <a16:creationId xmlns:a16="http://schemas.microsoft.com/office/drawing/2014/main" id="{F467B797-04B3-CCBD-B480-00821E683BAC}"/>
              </a:ext>
            </a:extLst>
          </p:cNvPr>
          <p:cNvSpPr txBox="1">
            <a:spLocks noChangeArrowheads="1"/>
          </p:cNvSpPr>
          <p:nvPr/>
        </p:nvSpPr>
        <p:spPr bwMode="auto">
          <a:xfrm>
            <a:off x="3634753" y="1856351"/>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bruyant</a:t>
            </a:r>
            <a:endParaRPr lang="pt-BR" altLang="fr-FR" sz="1500" dirty="0">
              <a:latin typeface="Comic Sans MS" panose="030F0902030302020204" pitchFamily="66" charset="0"/>
            </a:endParaRPr>
          </a:p>
        </p:txBody>
      </p:sp>
      <p:pic>
        <p:nvPicPr>
          <p:cNvPr id="19" name="Image 18">
            <a:extLst>
              <a:ext uri="{FF2B5EF4-FFF2-40B4-BE49-F238E27FC236}">
                <a16:creationId xmlns:a16="http://schemas.microsoft.com/office/drawing/2014/main" id="{CCAEC701-CC3A-EEBD-8CCF-B3B8587AF4DF}"/>
              </a:ext>
            </a:extLst>
          </p:cNvPr>
          <p:cNvPicPr>
            <a:picLocks noChangeAspect="1"/>
          </p:cNvPicPr>
          <p:nvPr/>
        </p:nvPicPr>
        <p:blipFill>
          <a:blip r:embed="rId9"/>
          <a:stretch>
            <a:fillRect/>
          </a:stretch>
        </p:blipFill>
        <p:spPr>
          <a:xfrm>
            <a:off x="147877" y="5431950"/>
            <a:ext cx="1458912" cy="1458912"/>
          </a:xfrm>
          <a:prstGeom prst="rect">
            <a:avLst/>
          </a:prstGeom>
        </p:spPr>
      </p:pic>
      <p:sp>
        <p:nvSpPr>
          <p:cNvPr id="20" name="CaixaDeTexto 92">
            <a:extLst>
              <a:ext uri="{FF2B5EF4-FFF2-40B4-BE49-F238E27FC236}">
                <a16:creationId xmlns:a16="http://schemas.microsoft.com/office/drawing/2014/main" id="{9141BBB8-56EF-4C58-3454-C4CBA81C9820}"/>
              </a:ext>
            </a:extLst>
          </p:cNvPr>
          <p:cNvSpPr txBox="1">
            <a:spLocks noChangeArrowheads="1"/>
          </p:cNvSpPr>
          <p:nvPr/>
        </p:nvSpPr>
        <p:spPr bwMode="auto">
          <a:xfrm>
            <a:off x="35164" y="6778786"/>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propre</a:t>
            </a:r>
            <a:endParaRPr lang="pt-BR" altLang="fr-FR" sz="1500" dirty="0">
              <a:latin typeface="Comic Sans MS" panose="030F0902030302020204" pitchFamily="66" charset="0"/>
            </a:endParaRPr>
          </a:p>
        </p:txBody>
      </p:sp>
      <p:pic>
        <p:nvPicPr>
          <p:cNvPr id="22" name="Image 21">
            <a:extLst>
              <a:ext uri="{FF2B5EF4-FFF2-40B4-BE49-F238E27FC236}">
                <a16:creationId xmlns:a16="http://schemas.microsoft.com/office/drawing/2014/main" id="{FF58019C-8F8E-AD40-6B25-A186ABCD5A11}"/>
              </a:ext>
            </a:extLst>
          </p:cNvPr>
          <p:cNvPicPr>
            <a:picLocks noChangeAspect="1"/>
          </p:cNvPicPr>
          <p:nvPr/>
        </p:nvPicPr>
        <p:blipFill>
          <a:blip r:embed="rId10"/>
          <a:stretch>
            <a:fillRect/>
          </a:stretch>
        </p:blipFill>
        <p:spPr>
          <a:xfrm>
            <a:off x="1733789" y="5396231"/>
            <a:ext cx="1578769" cy="1578769"/>
          </a:xfrm>
          <a:prstGeom prst="rect">
            <a:avLst/>
          </a:prstGeom>
        </p:spPr>
      </p:pic>
      <p:sp>
        <p:nvSpPr>
          <p:cNvPr id="23" name="CaixaDeTexto 92">
            <a:extLst>
              <a:ext uri="{FF2B5EF4-FFF2-40B4-BE49-F238E27FC236}">
                <a16:creationId xmlns:a16="http://schemas.microsoft.com/office/drawing/2014/main" id="{AD47F2FD-B8D5-7224-C13F-2124E1DDC9BA}"/>
              </a:ext>
            </a:extLst>
          </p:cNvPr>
          <p:cNvSpPr txBox="1">
            <a:spLocks noChangeArrowheads="1"/>
          </p:cNvSpPr>
          <p:nvPr/>
        </p:nvSpPr>
        <p:spPr bwMode="auto">
          <a:xfrm>
            <a:off x="1622903" y="674846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sale</a:t>
            </a:r>
            <a:endParaRPr lang="pt-BR" altLang="fr-FR" sz="1500" dirty="0">
              <a:latin typeface="Comic Sans MS" panose="030F0902030302020204" pitchFamily="66" charset="0"/>
            </a:endParaRPr>
          </a:p>
        </p:txBody>
      </p:sp>
      <p:pic>
        <p:nvPicPr>
          <p:cNvPr id="24" name="Image 23">
            <a:extLst>
              <a:ext uri="{FF2B5EF4-FFF2-40B4-BE49-F238E27FC236}">
                <a16:creationId xmlns:a16="http://schemas.microsoft.com/office/drawing/2014/main" id="{9EF1A964-7241-AADF-4745-8B2315A06D35}"/>
              </a:ext>
            </a:extLst>
          </p:cNvPr>
          <p:cNvPicPr>
            <a:picLocks noChangeAspect="1"/>
          </p:cNvPicPr>
          <p:nvPr/>
        </p:nvPicPr>
        <p:blipFill>
          <a:blip r:embed="rId11"/>
          <a:stretch>
            <a:fillRect/>
          </a:stretch>
        </p:blipFill>
        <p:spPr>
          <a:xfrm>
            <a:off x="178063" y="7154278"/>
            <a:ext cx="1468438" cy="1468438"/>
          </a:xfrm>
          <a:prstGeom prst="rect">
            <a:avLst/>
          </a:prstGeom>
        </p:spPr>
      </p:pic>
      <p:sp>
        <p:nvSpPr>
          <p:cNvPr id="26" name="CaixaDeTexto 92">
            <a:extLst>
              <a:ext uri="{FF2B5EF4-FFF2-40B4-BE49-F238E27FC236}">
                <a16:creationId xmlns:a16="http://schemas.microsoft.com/office/drawing/2014/main" id="{8EC87F4D-2494-A5D4-AD70-48DE1DDDBBB6}"/>
              </a:ext>
            </a:extLst>
          </p:cNvPr>
          <p:cNvSpPr txBox="1">
            <a:spLocks noChangeArrowheads="1"/>
          </p:cNvSpPr>
          <p:nvPr/>
        </p:nvSpPr>
        <p:spPr bwMode="auto">
          <a:xfrm>
            <a:off x="35164" y="846158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mouillé</a:t>
            </a:r>
            <a:endParaRPr lang="pt-BR" altLang="fr-FR" sz="1500" dirty="0">
              <a:latin typeface="Comic Sans MS" panose="030F0902030302020204" pitchFamily="66" charset="0"/>
            </a:endParaRPr>
          </a:p>
        </p:txBody>
      </p:sp>
      <p:pic>
        <p:nvPicPr>
          <p:cNvPr id="27" name="Image 26">
            <a:extLst>
              <a:ext uri="{FF2B5EF4-FFF2-40B4-BE49-F238E27FC236}">
                <a16:creationId xmlns:a16="http://schemas.microsoft.com/office/drawing/2014/main" id="{518F7D57-DAD4-3C94-1A18-A371F81D2BC1}"/>
              </a:ext>
            </a:extLst>
          </p:cNvPr>
          <p:cNvPicPr>
            <a:picLocks noChangeAspect="1"/>
          </p:cNvPicPr>
          <p:nvPr/>
        </p:nvPicPr>
        <p:blipFill>
          <a:blip r:embed="rId12"/>
          <a:stretch>
            <a:fillRect/>
          </a:stretch>
        </p:blipFill>
        <p:spPr>
          <a:xfrm>
            <a:off x="1819091" y="7216775"/>
            <a:ext cx="1379374" cy="1379374"/>
          </a:xfrm>
          <a:prstGeom prst="rect">
            <a:avLst/>
          </a:prstGeom>
        </p:spPr>
      </p:pic>
      <p:sp>
        <p:nvSpPr>
          <p:cNvPr id="28" name="CaixaDeTexto 92">
            <a:extLst>
              <a:ext uri="{FF2B5EF4-FFF2-40B4-BE49-F238E27FC236}">
                <a16:creationId xmlns:a16="http://schemas.microsoft.com/office/drawing/2014/main" id="{D33B3504-7E2C-3048-E96D-497C695A72BB}"/>
              </a:ext>
            </a:extLst>
          </p:cNvPr>
          <p:cNvSpPr txBox="1">
            <a:spLocks noChangeArrowheads="1"/>
          </p:cNvSpPr>
          <p:nvPr/>
        </p:nvSpPr>
        <p:spPr bwMode="auto">
          <a:xfrm>
            <a:off x="1708970" y="8446931"/>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sec</a:t>
            </a:r>
            <a:endParaRPr lang="pt-BR" altLang="fr-FR" sz="1500" dirty="0">
              <a:latin typeface="Comic Sans MS" panose="030F0902030302020204" pitchFamily="66" charset="0"/>
            </a:endParaRPr>
          </a:p>
        </p:txBody>
      </p:sp>
      <p:pic>
        <p:nvPicPr>
          <p:cNvPr id="29" name="Image 28">
            <a:extLst>
              <a:ext uri="{FF2B5EF4-FFF2-40B4-BE49-F238E27FC236}">
                <a16:creationId xmlns:a16="http://schemas.microsoft.com/office/drawing/2014/main" id="{637F2D22-EAD6-695E-64C9-D2B876F89B75}"/>
              </a:ext>
            </a:extLst>
          </p:cNvPr>
          <p:cNvPicPr>
            <a:picLocks noChangeAspect="1"/>
          </p:cNvPicPr>
          <p:nvPr/>
        </p:nvPicPr>
        <p:blipFill>
          <a:blip r:embed="rId13"/>
          <a:stretch>
            <a:fillRect/>
          </a:stretch>
        </p:blipFill>
        <p:spPr>
          <a:xfrm>
            <a:off x="3785709" y="2212096"/>
            <a:ext cx="1352405" cy="1352405"/>
          </a:xfrm>
          <a:prstGeom prst="rect">
            <a:avLst/>
          </a:prstGeom>
        </p:spPr>
      </p:pic>
      <p:sp>
        <p:nvSpPr>
          <p:cNvPr id="30" name="CaixaDeTexto 92">
            <a:extLst>
              <a:ext uri="{FF2B5EF4-FFF2-40B4-BE49-F238E27FC236}">
                <a16:creationId xmlns:a16="http://schemas.microsoft.com/office/drawing/2014/main" id="{39685888-CEC8-2A21-1B6A-16941CBF4B98}"/>
              </a:ext>
            </a:extLst>
          </p:cNvPr>
          <p:cNvSpPr txBox="1">
            <a:spLocks noChangeArrowheads="1"/>
          </p:cNvSpPr>
          <p:nvPr/>
        </p:nvSpPr>
        <p:spPr bwMode="auto">
          <a:xfrm>
            <a:off x="3511232" y="348295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vieux</a:t>
            </a:r>
            <a:endParaRPr lang="pt-BR" altLang="fr-FR" sz="1500" dirty="0">
              <a:latin typeface="Comic Sans MS" panose="030F0902030302020204" pitchFamily="66" charset="0"/>
            </a:endParaRPr>
          </a:p>
        </p:txBody>
      </p:sp>
      <p:pic>
        <p:nvPicPr>
          <p:cNvPr id="31" name="Image 30">
            <a:extLst>
              <a:ext uri="{FF2B5EF4-FFF2-40B4-BE49-F238E27FC236}">
                <a16:creationId xmlns:a16="http://schemas.microsoft.com/office/drawing/2014/main" id="{FEF785EC-5B8E-E589-B6A2-4C627C1A783F}"/>
              </a:ext>
            </a:extLst>
          </p:cNvPr>
          <p:cNvPicPr>
            <a:picLocks noChangeAspect="1"/>
          </p:cNvPicPr>
          <p:nvPr/>
        </p:nvPicPr>
        <p:blipFill>
          <a:blip r:embed="rId14"/>
          <a:stretch>
            <a:fillRect/>
          </a:stretch>
        </p:blipFill>
        <p:spPr>
          <a:xfrm>
            <a:off x="5395826" y="2300711"/>
            <a:ext cx="1289652" cy="1289652"/>
          </a:xfrm>
          <a:prstGeom prst="rect">
            <a:avLst/>
          </a:prstGeom>
        </p:spPr>
      </p:pic>
      <p:sp>
        <p:nvSpPr>
          <p:cNvPr id="32" name="CaixaDeTexto 92">
            <a:extLst>
              <a:ext uri="{FF2B5EF4-FFF2-40B4-BE49-F238E27FC236}">
                <a16:creationId xmlns:a16="http://schemas.microsoft.com/office/drawing/2014/main" id="{2A6813E1-7F71-57B8-4553-5B7935707243}"/>
              </a:ext>
            </a:extLst>
          </p:cNvPr>
          <p:cNvSpPr txBox="1">
            <a:spLocks noChangeArrowheads="1"/>
          </p:cNvSpPr>
          <p:nvPr/>
        </p:nvSpPr>
        <p:spPr bwMode="auto">
          <a:xfrm>
            <a:off x="5249543" y="3498103"/>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jeune</a:t>
            </a:r>
            <a:endParaRPr lang="pt-BR" altLang="fr-FR" sz="1500" dirty="0">
              <a:latin typeface="Comic Sans MS" panose="030F0902030302020204" pitchFamily="66" charset="0"/>
            </a:endParaRPr>
          </a:p>
        </p:txBody>
      </p:sp>
      <p:pic>
        <p:nvPicPr>
          <p:cNvPr id="33" name="Image 32">
            <a:extLst>
              <a:ext uri="{FF2B5EF4-FFF2-40B4-BE49-F238E27FC236}">
                <a16:creationId xmlns:a16="http://schemas.microsoft.com/office/drawing/2014/main" id="{12FDF6E6-9D54-3053-48E7-06DFA34621C8}"/>
              </a:ext>
            </a:extLst>
          </p:cNvPr>
          <p:cNvPicPr>
            <a:picLocks noChangeAspect="1"/>
          </p:cNvPicPr>
          <p:nvPr/>
        </p:nvPicPr>
        <p:blipFill>
          <a:blip r:embed="rId15"/>
          <a:stretch>
            <a:fillRect/>
          </a:stretch>
        </p:blipFill>
        <p:spPr>
          <a:xfrm>
            <a:off x="3711843" y="3887543"/>
            <a:ext cx="1387953" cy="1387953"/>
          </a:xfrm>
          <a:prstGeom prst="rect">
            <a:avLst/>
          </a:prstGeom>
        </p:spPr>
      </p:pic>
      <p:sp>
        <p:nvSpPr>
          <p:cNvPr id="34" name="CaixaDeTexto 92">
            <a:extLst>
              <a:ext uri="{FF2B5EF4-FFF2-40B4-BE49-F238E27FC236}">
                <a16:creationId xmlns:a16="http://schemas.microsoft.com/office/drawing/2014/main" id="{7EEB3D24-E55D-1DEA-08E0-EB74F44C4F8E}"/>
              </a:ext>
            </a:extLst>
          </p:cNvPr>
          <p:cNvSpPr txBox="1">
            <a:spLocks noChangeArrowheads="1"/>
          </p:cNvSpPr>
          <p:nvPr/>
        </p:nvSpPr>
        <p:spPr bwMode="auto">
          <a:xfrm>
            <a:off x="3531564" y="5077797"/>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lourd</a:t>
            </a:r>
            <a:endParaRPr lang="pt-BR" altLang="fr-FR" sz="1500" dirty="0">
              <a:latin typeface="Comic Sans MS" panose="030F0902030302020204" pitchFamily="66" charset="0"/>
            </a:endParaRPr>
          </a:p>
        </p:txBody>
      </p:sp>
      <p:pic>
        <p:nvPicPr>
          <p:cNvPr id="35" name="Image 34">
            <a:extLst>
              <a:ext uri="{FF2B5EF4-FFF2-40B4-BE49-F238E27FC236}">
                <a16:creationId xmlns:a16="http://schemas.microsoft.com/office/drawing/2014/main" id="{84AE08EB-CDCB-E1FD-7212-9424B4DDE889}"/>
              </a:ext>
            </a:extLst>
          </p:cNvPr>
          <p:cNvPicPr>
            <a:picLocks noChangeAspect="1"/>
          </p:cNvPicPr>
          <p:nvPr/>
        </p:nvPicPr>
        <p:blipFill>
          <a:blip r:embed="rId16"/>
          <a:stretch>
            <a:fillRect/>
          </a:stretch>
        </p:blipFill>
        <p:spPr>
          <a:xfrm>
            <a:off x="5421313" y="3882778"/>
            <a:ext cx="1163649" cy="1163649"/>
          </a:xfrm>
          <a:prstGeom prst="rect">
            <a:avLst/>
          </a:prstGeom>
        </p:spPr>
      </p:pic>
      <p:sp>
        <p:nvSpPr>
          <p:cNvPr id="36" name="CaixaDeTexto 92">
            <a:extLst>
              <a:ext uri="{FF2B5EF4-FFF2-40B4-BE49-F238E27FC236}">
                <a16:creationId xmlns:a16="http://schemas.microsoft.com/office/drawing/2014/main" id="{8D0A480E-5F54-4F08-5757-EBC33F5EB6A7}"/>
              </a:ext>
            </a:extLst>
          </p:cNvPr>
          <p:cNvSpPr txBox="1">
            <a:spLocks noChangeArrowheads="1"/>
          </p:cNvSpPr>
          <p:nvPr/>
        </p:nvSpPr>
        <p:spPr bwMode="auto">
          <a:xfrm>
            <a:off x="5078928" y="5094774"/>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léger</a:t>
            </a:r>
            <a:endParaRPr lang="pt-BR" altLang="fr-FR" sz="1500" dirty="0">
              <a:latin typeface="Comic Sans MS" panose="030F0902030302020204" pitchFamily="66" charset="0"/>
            </a:endParaRPr>
          </a:p>
        </p:txBody>
      </p:sp>
      <p:pic>
        <p:nvPicPr>
          <p:cNvPr id="38" name="Image 37">
            <a:extLst>
              <a:ext uri="{FF2B5EF4-FFF2-40B4-BE49-F238E27FC236}">
                <a16:creationId xmlns:a16="http://schemas.microsoft.com/office/drawing/2014/main" id="{AFA9006D-D1A5-F545-7542-DDFAD4649CD3}"/>
              </a:ext>
            </a:extLst>
          </p:cNvPr>
          <p:cNvPicPr>
            <a:picLocks noChangeAspect="1"/>
          </p:cNvPicPr>
          <p:nvPr/>
        </p:nvPicPr>
        <p:blipFill>
          <a:blip r:embed="rId17"/>
          <a:stretch>
            <a:fillRect/>
          </a:stretch>
        </p:blipFill>
        <p:spPr>
          <a:xfrm>
            <a:off x="3733403" y="5594503"/>
            <a:ext cx="1356965" cy="1356965"/>
          </a:xfrm>
          <a:prstGeom prst="rect">
            <a:avLst/>
          </a:prstGeom>
        </p:spPr>
      </p:pic>
      <p:sp>
        <p:nvSpPr>
          <p:cNvPr id="39" name="CaixaDeTexto 92">
            <a:extLst>
              <a:ext uri="{FF2B5EF4-FFF2-40B4-BE49-F238E27FC236}">
                <a16:creationId xmlns:a16="http://schemas.microsoft.com/office/drawing/2014/main" id="{7EA425BB-18F6-AA18-E728-14882CA1B248}"/>
              </a:ext>
            </a:extLst>
          </p:cNvPr>
          <p:cNvSpPr txBox="1">
            <a:spLocks noChangeArrowheads="1"/>
          </p:cNvSpPr>
          <p:nvPr/>
        </p:nvSpPr>
        <p:spPr bwMode="auto">
          <a:xfrm>
            <a:off x="3578225" y="6797892"/>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méchant</a:t>
            </a:r>
            <a:endParaRPr lang="pt-BR" altLang="fr-FR" sz="1500" dirty="0">
              <a:latin typeface="Comic Sans MS" panose="030F0902030302020204" pitchFamily="66" charset="0"/>
            </a:endParaRPr>
          </a:p>
        </p:txBody>
      </p:sp>
      <p:pic>
        <p:nvPicPr>
          <p:cNvPr id="40" name="Image 39">
            <a:extLst>
              <a:ext uri="{FF2B5EF4-FFF2-40B4-BE49-F238E27FC236}">
                <a16:creationId xmlns:a16="http://schemas.microsoft.com/office/drawing/2014/main" id="{F39EE349-3B82-8284-FF4C-61D9E25001F2}"/>
              </a:ext>
            </a:extLst>
          </p:cNvPr>
          <p:cNvPicPr>
            <a:picLocks noChangeAspect="1"/>
          </p:cNvPicPr>
          <p:nvPr/>
        </p:nvPicPr>
        <p:blipFill>
          <a:blip r:embed="rId18"/>
          <a:stretch>
            <a:fillRect/>
          </a:stretch>
        </p:blipFill>
        <p:spPr>
          <a:xfrm>
            <a:off x="5395826" y="5541919"/>
            <a:ext cx="1335131" cy="1335131"/>
          </a:xfrm>
          <a:prstGeom prst="rect">
            <a:avLst/>
          </a:prstGeom>
        </p:spPr>
      </p:pic>
      <p:sp>
        <p:nvSpPr>
          <p:cNvPr id="42" name="CaixaDeTexto 92">
            <a:extLst>
              <a:ext uri="{FF2B5EF4-FFF2-40B4-BE49-F238E27FC236}">
                <a16:creationId xmlns:a16="http://schemas.microsoft.com/office/drawing/2014/main" id="{D8BF7407-D20A-A532-3C5D-5FA4DF72EDEC}"/>
              </a:ext>
            </a:extLst>
          </p:cNvPr>
          <p:cNvSpPr txBox="1">
            <a:spLocks noChangeArrowheads="1"/>
          </p:cNvSpPr>
          <p:nvPr/>
        </p:nvSpPr>
        <p:spPr bwMode="auto">
          <a:xfrm>
            <a:off x="5195719" y="6797892"/>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a:latin typeface="Comic Sans MS" panose="030F0902030302020204" pitchFamily="66" charset="0"/>
              </a:rPr>
              <a:t>gentil</a:t>
            </a:r>
          </a:p>
        </p:txBody>
      </p:sp>
      <p:pic>
        <p:nvPicPr>
          <p:cNvPr id="43" name="Image 42">
            <a:extLst>
              <a:ext uri="{FF2B5EF4-FFF2-40B4-BE49-F238E27FC236}">
                <a16:creationId xmlns:a16="http://schemas.microsoft.com/office/drawing/2014/main" id="{685BF57C-68F5-C20B-C30C-84EB62DEF03E}"/>
              </a:ext>
            </a:extLst>
          </p:cNvPr>
          <p:cNvPicPr>
            <a:picLocks noChangeAspect="1"/>
          </p:cNvPicPr>
          <p:nvPr/>
        </p:nvPicPr>
        <p:blipFill>
          <a:blip r:embed="rId19"/>
          <a:stretch>
            <a:fillRect/>
          </a:stretch>
        </p:blipFill>
        <p:spPr>
          <a:xfrm>
            <a:off x="3754049" y="7334926"/>
            <a:ext cx="1210109" cy="1210109"/>
          </a:xfrm>
          <a:prstGeom prst="rect">
            <a:avLst/>
          </a:prstGeom>
        </p:spPr>
      </p:pic>
      <p:sp>
        <p:nvSpPr>
          <p:cNvPr id="44" name="CaixaDeTexto 92">
            <a:extLst>
              <a:ext uri="{FF2B5EF4-FFF2-40B4-BE49-F238E27FC236}">
                <a16:creationId xmlns:a16="http://schemas.microsoft.com/office/drawing/2014/main" id="{1B2C7773-0149-DF01-E873-364F28CBF3BB}"/>
              </a:ext>
            </a:extLst>
          </p:cNvPr>
          <p:cNvSpPr txBox="1">
            <a:spLocks noChangeArrowheads="1"/>
          </p:cNvSpPr>
          <p:nvPr/>
        </p:nvSpPr>
        <p:spPr bwMode="auto">
          <a:xfrm>
            <a:off x="3669391" y="842618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allongé</a:t>
            </a:r>
            <a:endParaRPr lang="pt-BR" altLang="fr-FR" sz="1500" dirty="0">
              <a:latin typeface="Comic Sans MS" panose="030F0902030302020204" pitchFamily="66" charset="0"/>
            </a:endParaRPr>
          </a:p>
        </p:txBody>
      </p:sp>
      <p:pic>
        <p:nvPicPr>
          <p:cNvPr id="45" name="Image 44">
            <a:extLst>
              <a:ext uri="{FF2B5EF4-FFF2-40B4-BE49-F238E27FC236}">
                <a16:creationId xmlns:a16="http://schemas.microsoft.com/office/drawing/2014/main" id="{F7159B90-CAC7-9282-D010-D52D651DE591}"/>
              </a:ext>
            </a:extLst>
          </p:cNvPr>
          <p:cNvPicPr>
            <a:picLocks noChangeAspect="1"/>
          </p:cNvPicPr>
          <p:nvPr/>
        </p:nvPicPr>
        <p:blipFill>
          <a:blip r:embed="rId20"/>
          <a:stretch>
            <a:fillRect/>
          </a:stretch>
        </p:blipFill>
        <p:spPr>
          <a:xfrm>
            <a:off x="5325333" y="7266534"/>
            <a:ext cx="1195051" cy="1195051"/>
          </a:xfrm>
          <a:prstGeom prst="rect">
            <a:avLst/>
          </a:prstGeom>
        </p:spPr>
      </p:pic>
      <p:sp>
        <p:nvSpPr>
          <p:cNvPr id="46" name="CaixaDeTexto 92">
            <a:extLst>
              <a:ext uri="{FF2B5EF4-FFF2-40B4-BE49-F238E27FC236}">
                <a16:creationId xmlns:a16="http://schemas.microsoft.com/office/drawing/2014/main" id="{DD742E46-DCD4-F767-0774-E172D295E1F5}"/>
              </a:ext>
            </a:extLst>
          </p:cNvPr>
          <p:cNvSpPr txBox="1">
            <a:spLocks noChangeArrowheads="1"/>
          </p:cNvSpPr>
          <p:nvPr/>
        </p:nvSpPr>
        <p:spPr bwMode="auto">
          <a:xfrm>
            <a:off x="5047390" y="8426185"/>
            <a:ext cx="16065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a:r>
              <a:rPr lang="pt-BR" altLang="fr-FR" sz="1500" dirty="0" err="1">
                <a:latin typeface="Comic Sans MS" panose="030F0902030302020204" pitchFamily="66" charset="0"/>
              </a:rPr>
              <a:t>debout</a:t>
            </a:r>
            <a:endParaRPr lang="pt-BR" altLang="fr-FR" sz="1500" dirty="0">
              <a:latin typeface="Comic Sans MS" panose="030F0902030302020204" pitchFamily="66" charset="0"/>
            </a:endParaRPr>
          </a:p>
        </p:txBody>
      </p:sp>
    </p:spTree>
  </p:cSld>
  <p:clrMapOvr>
    <a:masterClrMapping/>
  </p:clrMapOvr>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912</TotalTime>
  <Words>70</Words>
  <Application>Microsoft Office PowerPoint</Application>
  <PresentationFormat>Affichage à l'écran (4:3)</PresentationFormat>
  <Paragraphs>51</Paragraphs>
  <Slides>7</Slides>
  <Notes>2</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7</vt:i4>
      </vt:variant>
    </vt:vector>
  </HeadingPairs>
  <TitlesOfParts>
    <vt:vector size="12" baseType="lpstr">
      <vt:lpstr>Arial</vt:lpstr>
      <vt:lpstr>Arial Rounded MT Bold</vt:lpstr>
      <vt:lpstr>Calibri</vt:lpstr>
      <vt:lpstr>Comic Sans MS</vt:lpstr>
      <vt:lpstr>Tema do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Usuario</dc:creator>
  <cp:lastModifiedBy>Morgane G</cp:lastModifiedBy>
  <cp:revision>72</cp:revision>
  <cp:lastPrinted>2026-02-18T09:12:38Z</cp:lastPrinted>
  <dcterms:created xsi:type="dcterms:W3CDTF">2017-10-12T17:19:15Z</dcterms:created>
  <dcterms:modified xsi:type="dcterms:W3CDTF">2026-02-18T09:15:51Z</dcterms:modified>
</cp:coreProperties>
</file>